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6" r:id="rId2"/>
    <p:sldId id="264" r:id="rId3"/>
    <p:sldId id="265" r:id="rId4"/>
    <p:sldId id="269" r:id="rId5"/>
    <p:sldId id="267" r:id="rId6"/>
    <p:sldId id="270" r:id="rId7"/>
    <p:sldId id="285" r:id="rId8"/>
    <p:sldId id="284" r:id="rId9"/>
    <p:sldId id="278" r:id="rId10"/>
    <p:sldId id="281" r:id="rId11"/>
    <p:sldId id="282" r:id="rId12"/>
    <p:sldId id="283" r:id="rId13"/>
    <p:sldId id="279" r:id="rId14"/>
    <p:sldId id="274" r:id="rId15"/>
    <p:sldId id="268" r:id="rId16"/>
    <p:sldId id="275" r:id="rId17"/>
    <p:sldId id="287" r:id="rId18"/>
    <p:sldId id="276" r:id="rId19"/>
    <p:sldId id="277" r:id="rId20"/>
    <p:sldId id="261" r:id="rId21"/>
    <p:sldId id="288" r:id="rId22"/>
    <p:sldId id="280" r:id="rId23"/>
  </p:sldIdLst>
  <p:sldSz cx="12192000" cy="6858000"/>
  <p:notesSz cx="6858000" cy="9144000"/>
  <p:defaultTextStyle>
    <a:defPPr>
      <a:defRPr lang="da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79099B1-0938-4C47-A05F-5AF3FCBC0E37}" v="65" dt="2025-04-29T15:11:19.80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737"/>
    <p:restoredTop sz="94638"/>
  </p:normalViewPr>
  <p:slideViewPr>
    <p:cSldViewPr snapToGrid="0">
      <p:cViewPr varScale="1">
        <p:scale>
          <a:sx n="98" d="100"/>
          <a:sy n="98" d="100"/>
        </p:scale>
        <p:origin x="208" y="7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orten Tokkesdal Henriksen" userId="586d5508-1356-4632-a799-29eda7b231a4" providerId="ADAL" clId="{579099B1-0938-4C47-A05F-5AF3FCBC0E37}"/>
    <pc:docChg chg="undo custSel addSld delSld modSld sldOrd">
      <pc:chgData name="Morten Tokkesdal Henriksen" userId="586d5508-1356-4632-a799-29eda7b231a4" providerId="ADAL" clId="{579099B1-0938-4C47-A05F-5AF3FCBC0E37}" dt="2025-04-29T15:16:20.192" v="3004" actId="20577"/>
      <pc:docMkLst>
        <pc:docMk/>
      </pc:docMkLst>
      <pc:sldChg chg="modSp add del mod ord">
        <pc:chgData name="Morten Tokkesdal Henriksen" userId="586d5508-1356-4632-a799-29eda7b231a4" providerId="ADAL" clId="{579099B1-0938-4C47-A05F-5AF3FCBC0E37}" dt="2025-04-29T13:46:38.106" v="1628" actId="404"/>
        <pc:sldMkLst>
          <pc:docMk/>
          <pc:sldMk cId="4162319632" sldId="256"/>
        </pc:sldMkLst>
        <pc:spChg chg="mod">
          <ac:chgData name="Morten Tokkesdal Henriksen" userId="586d5508-1356-4632-a799-29eda7b231a4" providerId="ADAL" clId="{579099B1-0938-4C47-A05F-5AF3FCBC0E37}" dt="2025-04-29T13:46:38.106" v="1628" actId="404"/>
          <ac:spMkLst>
            <pc:docMk/>
            <pc:sldMk cId="4162319632" sldId="256"/>
            <ac:spMk id="2" creationId="{86C2F01C-FE20-CFDF-503C-5F02298A9372}"/>
          </ac:spMkLst>
        </pc:spChg>
        <pc:spChg chg="mod">
          <ac:chgData name="Morten Tokkesdal Henriksen" userId="586d5508-1356-4632-a799-29eda7b231a4" providerId="ADAL" clId="{579099B1-0938-4C47-A05F-5AF3FCBC0E37}" dt="2025-04-29T13:46:04.715" v="1592" actId="1076"/>
          <ac:spMkLst>
            <pc:docMk/>
            <pc:sldMk cId="4162319632" sldId="256"/>
            <ac:spMk id="3" creationId="{4C36868C-5F13-AE82-F0D9-CCAAD3272D77}"/>
          </ac:spMkLst>
        </pc:spChg>
        <pc:picChg chg="mod">
          <ac:chgData name="Morten Tokkesdal Henriksen" userId="586d5508-1356-4632-a799-29eda7b231a4" providerId="ADAL" clId="{579099B1-0938-4C47-A05F-5AF3FCBC0E37}" dt="2025-04-29T13:45:59.705" v="1587" actId="1076"/>
          <ac:picMkLst>
            <pc:docMk/>
            <pc:sldMk cId="4162319632" sldId="256"/>
            <ac:picMk id="1026" creationId="{FA7B04E9-A32B-E43A-E327-2F1E067FDFB8}"/>
          </ac:picMkLst>
        </pc:picChg>
      </pc:sldChg>
      <pc:sldChg chg="modSp mod">
        <pc:chgData name="Morten Tokkesdal Henriksen" userId="586d5508-1356-4632-a799-29eda7b231a4" providerId="ADAL" clId="{579099B1-0938-4C47-A05F-5AF3FCBC0E37}" dt="2025-04-29T12:26:32.561" v="790" actId="790"/>
        <pc:sldMkLst>
          <pc:docMk/>
          <pc:sldMk cId="2308090783" sldId="261"/>
        </pc:sldMkLst>
        <pc:spChg chg="mod">
          <ac:chgData name="Morten Tokkesdal Henriksen" userId="586d5508-1356-4632-a799-29eda7b231a4" providerId="ADAL" clId="{579099B1-0938-4C47-A05F-5AF3FCBC0E37}" dt="2025-04-29T12:26:32.561" v="790" actId="790"/>
          <ac:spMkLst>
            <pc:docMk/>
            <pc:sldMk cId="2308090783" sldId="261"/>
            <ac:spMk id="4" creationId="{881B5729-5456-C304-C968-B5AAA579CFB4}"/>
          </ac:spMkLst>
        </pc:spChg>
      </pc:sldChg>
      <pc:sldChg chg="modSp add del mod">
        <pc:chgData name="Morten Tokkesdal Henriksen" userId="586d5508-1356-4632-a799-29eda7b231a4" providerId="ADAL" clId="{579099B1-0938-4C47-A05F-5AF3FCBC0E37}" dt="2025-04-29T13:41:46.041" v="1452" actId="47"/>
        <pc:sldMkLst>
          <pc:docMk/>
          <pc:sldMk cId="713261125" sldId="262"/>
        </pc:sldMkLst>
        <pc:spChg chg="mod">
          <ac:chgData name="Morten Tokkesdal Henriksen" userId="586d5508-1356-4632-a799-29eda7b231a4" providerId="ADAL" clId="{579099B1-0938-4C47-A05F-5AF3FCBC0E37}" dt="2025-04-29T12:26:32.561" v="790" actId="790"/>
          <ac:spMkLst>
            <pc:docMk/>
            <pc:sldMk cId="713261125" sldId="262"/>
            <ac:spMk id="2" creationId="{36838098-F5BB-FE16-F0A4-F2A904849468}"/>
          </ac:spMkLst>
        </pc:spChg>
        <pc:spChg chg="mod">
          <ac:chgData name="Morten Tokkesdal Henriksen" userId="586d5508-1356-4632-a799-29eda7b231a4" providerId="ADAL" clId="{579099B1-0938-4C47-A05F-5AF3FCBC0E37}" dt="2025-04-29T12:26:32.561" v="790" actId="790"/>
          <ac:spMkLst>
            <pc:docMk/>
            <pc:sldMk cId="713261125" sldId="262"/>
            <ac:spMk id="3" creationId="{B0A4ED20-65C4-4EC4-9C0C-EC9C80F65E81}"/>
          </ac:spMkLst>
        </pc:spChg>
      </pc:sldChg>
      <pc:sldChg chg="addSp delSp modSp new del mod chgLayout">
        <pc:chgData name="Morten Tokkesdal Henriksen" userId="586d5508-1356-4632-a799-29eda7b231a4" providerId="ADAL" clId="{579099B1-0938-4C47-A05F-5AF3FCBC0E37}" dt="2025-04-29T14:12:36.836" v="1921" actId="47"/>
        <pc:sldMkLst>
          <pc:docMk/>
          <pc:sldMk cId="1800347359" sldId="263"/>
        </pc:sldMkLst>
        <pc:spChg chg="add del mod">
          <ac:chgData name="Morten Tokkesdal Henriksen" userId="586d5508-1356-4632-a799-29eda7b231a4" providerId="ADAL" clId="{579099B1-0938-4C47-A05F-5AF3FCBC0E37}" dt="2025-04-29T07:11:58.128" v="47" actId="478"/>
          <ac:spMkLst>
            <pc:docMk/>
            <pc:sldMk cId="1800347359" sldId="263"/>
            <ac:spMk id="2" creationId="{C2883AB0-2B95-7CC8-6AAB-6D9B37FDE8C2}"/>
          </ac:spMkLst>
        </pc:spChg>
        <pc:spChg chg="add del">
          <ac:chgData name="Morten Tokkesdal Henriksen" userId="586d5508-1356-4632-a799-29eda7b231a4" providerId="ADAL" clId="{579099B1-0938-4C47-A05F-5AF3FCBC0E37}" dt="2025-04-29T07:10:14.365" v="44" actId="478"/>
          <ac:spMkLst>
            <pc:docMk/>
            <pc:sldMk cId="1800347359" sldId="263"/>
            <ac:spMk id="3" creationId="{D175B6D7-B175-0931-9C48-91F08E804A1C}"/>
          </ac:spMkLst>
        </pc:spChg>
        <pc:spChg chg="add mod">
          <ac:chgData name="Morten Tokkesdal Henriksen" userId="586d5508-1356-4632-a799-29eda7b231a4" providerId="ADAL" clId="{579099B1-0938-4C47-A05F-5AF3FCBC0E37}" dt="2025-04-29T12:26:32.561" v="790" actId="790"/>
          <ac:spMkLst>
            <pc:docMk/>
            <pc:sldMk cId="1800347359" sldId="263"/>
            <ac:spMk id="5" creationId="{4186F110-1598-8C3D-CF84-DA82338CA6FB}"/>
          </ac:spMkLst>
        </pc:spChg>
        <pc:spChg chg="add mod">
          <ac:chgData name="Morten Tokkesdal Henriksen" userId="586d5508-1356-4632-a799-29eda7b231a4" providerId="ADAL" clId="{579099B1-0938-4C47-A05F-5AF3FCBC0E37}" dt="2025-04-29T12:26:32.561" v="790" actId="790"/>
          <ac:spMkLst>
            <pc:docMk/>
            <pc:sldMk cId="1800347359" sldId="263"/>
            <ac:spMk id="6" creationId="{6334B21E-1636-0C63-68C8-8BA239C59C5A}"/>
          </ac:spMkLst>
        </pc:spChg>
        <pc:graphicFrameChg chg="del">
          <ac:chgData name="Morten Tokkesdal Henriksen" userId="586d5508-1356-4632-a799-29eda7b231a4" providerId="ADAL" clId="{579099B1-0938-4C47-A05F-5AF3FCBC0E37}" dt="2025-04-29T07:12:08.581" v="48" actId="478"/>
          <ac:graphicFrameMkLst>
            <pc:docMk/>
            <pc:sldMk cId="1800347359" sldId="263"/>
            <ac:graphicFrameMk id="4" creationId="{D793D771-3CB3-ACFF-FE8A-E2293928AE77}"/>
          </ac:graphicFrameMkLst>
        </pc:graphicFrameChg>
      </pc:sldChg>
      <pc:sldChg chg="del">
        <pc:chgData name="Morten Tokkesdal Henriksen" userId="586d5508-1356-4632-a799-29eda7b231a4" providerId="ADAL" clId="{579099B1-0938-4C47-A05F-5AF3FCBC0E37}" dt="2025-04-29T07:08:30.796" v="4" actId="47"/>
        <pc:sldMkLst>
          <pc:docMk/>
          <pc:sldMk cId="3510810731" sldId="263"/>
        </pc:sldMkLst>
      </pc:sldChg>
      <pc:sldChg chg="del">
        <pc:chgData name="Morten Tokkesdal Henriksen" userId="586d5508-1356-4632-a799-29eda7b231a4" providerId="ADAL" clId="{579099B1-0938-4C47-A05F-5AF3FCBC0E37}" dt="2025-04-29T07:08:23.782" v="1" actId="47"/>
        <pc:sldMkLst>
          <pc:docMk/>
          <pc:sldMk cId="1540163047" sldId="264"/>
        </pc:sldMkLst>
      </pc:sldChg>
      <pc:sldChg chg="modSp new del mod ord">
        <pc:chgData name="Morten Tokkesdal Henriksen" userId="586d5508-1356-4632-a799-29eda7b231a4" providerId="ADAL" clId="{579099B1-0938-4C47-A05F-5AF3FCBC0E37}" dt="2025-04-29T12:17:13.101" v="365" actId="47"/>
        <pc:sldMkLst>
          <pc:docMk/>
          <pc:sldMk cId="3704409219" sldId="264"/>
        </pc:sldMkLst>
        <pc:spChg chg="mod">
          <ac:chgData name="Morten Tokkesdal Henriksen" userId="586d5508-1356-4632-a799-29eda7b231a4" providerId="ADAL" clId="{579099B1-0938-4C47-A05F-5AF3FCBC0E37}" dt="2025-04-29T12:17:10.347" v="364" actId="20577"/>
          <ac:spMkLst>
            <pc:docMk/>
            <pc:sldMk cId="3704409219" sldId="264"/>
            <ac:spMk id="2" creationId="{260EB853-2E9F-D76D-BC75-22366B25082E}"/>
          </ac:spMkLst>
        </pc:spChg>
      </pc:sldChg>
      <pc:sldChg chg="addSp delSp modSp new mod modAnim chgLayout">
        <pc:chgData name="Morten Tokkesdal Henriksen" userId="586d5508-1356-4632-a799-29eda7b231a4" providerId="ADAL" clId="{579099B1-0938-4C47-A05F-5AF3FCBC0E37}" dt="2025-04-29T13:44:16.121" v="1486" actId="22"/>
        <pc:sldMkLst>
          <pc:docMk/>
          <pc:sldMk cId="3725824469" sldId="264"/>
        </pc:sldMkLst>
        <pc:spChg chg="del">
          <ac:chgData name="Morten Tokkesdal Henriksen" userId="586d5508-1356-4632-a799-29eda7b231a4" providerId="ADAL" clId="{579099B1-0938-4C47-A05F-5AF3FCBC0E37}" dt="2025-04-29T12:17:26.619" v="370" actId="478"/>
          <ac:spMkLst>
            <pc:docMk/>
            <pc:sldMk cId="3725824469" sldId="264"/>
            <ac:spMk id="2" creationId="{7EB59BA3-9221-FBF7-71F8-EB13B2DC59DD}"/>
          </ac:spMkLst>
        </pc:spChg>
        <pc:spChg chg="del mod">
          <ac:chgData name="Morten Tokkesdal Henriksen" userId="586d5508-1356-4632-a799-29eda7b231a4" providerId="ADAL" clId="{579099B1-0938-4C47-A05F-5AF3FCBC0E37}" dt="2025-04-29T12:17:25.099" v="369" actId="478"/>
          <ac:spMkLst>
            <pc:docMk/>
            <pc:sldMk cId="3725824469" sldId="264"/>
            <ac:spMk id="3" creationId="{4A739672-DDAC-3D79-E2D2-D23457A0DDC4}"/>
          </ac:spMkLst>
        </pc:spChg>
        <pc:spChg chg="add del mod ord">
          <ac:chgData name="Morten Tokkesdal Henriksen" userId="586d5508-1356-4632-a799-29eda7b231a4" providerId="ADAL" clId="{579099B1-0938-4C47-A05F-5AF3FCBC0E37}" dt="2025-04-29T12:23:03.486" v="587" actId="478"/>
          <ac:spMkLst>
            <pc:docMk/>
            <pc:sldMk cId="3725824469" sldId="264"/>
            <ac:spMk id="5" creationId="{BB75EFFB-8FE5-3900-158E-E921FFB314A3}"/>
          </ac:spMkLst>
        </pc:spChg>
        <pc:spChg chg="add mod ord">
          <ac:chgData name="Morten Tokkesdal Henriksen" userId="586d5508-1356-4632-a799-29eda7b231a4" providerId="ADAL" clId="{579099B1-0938-4C47-A05F-5AF3FCBC0E37}" dt="2025-04-29T12:26:32.561" v="790" actId="790"/>
          <ac:spMkLst>
            <pc:docMk/>
            <pc:sldMk cId="3725824469" sldId="264"/>
            <ac:spMk id="6" creationId="{B251BB24-E621-3A8D-6762-45CFB140FF63}"/>
          </ac:spMkLst>
        </pc:spChg>
        <pc:spChg chg="add mod">
          <ac:chgData name="Morten Tokkesdal Henriksen" userId="586d5508-1356-4632-a799-29eda7b231a4" providerId="ADAL" clId="{579099B1-0938-4C47-A05F-5AF3FCBC0E37}" dt="2025-04-29T12:26:32.561" v="790" actId="790"/>
          <ac:spMkLst>
            <pc:docMk/>
            <pc:sldMk cId="3725824469" sldId="264"/>
            <ac:spMk id="7" creationId="{935E2AC5-4D93-1A99-7C58-29A00AD904B6}"/>
          </ac:spMkLst>
        </pc:spChg>
        <pc:spChg chg="add del">
          <ac:chgData name="Morten Tokkesdal Henriksen" userId="586d5508-1356-4632-a799-29eda7b231a4" providerId="ADAL" clId="{579099B1-0938-4C47-A05F-5AF3FCBC0E37}" dt="2025-04-29T13:44:16.121" v="1486" actId="22"/>
          <ac:spMkLst>
            <pc:docMk/>
            <pc:sldMk cId="3725824469" sldId="264"/>
            <ac:spMk id="9" creationId="{1CCDEE6E-895A-AE7F-16D0-291A9F94E42D}"/>
          </ac:spMkLst>
        </pc:spChg>
        <pc:picChg chg="add mod">
          <ac:chgData name="Morten Tokkesdal Henriksen" userId="586d5508-1356-4632-a799-29eda7b231a4" providerId="ADAL" clId="{579099B1-0938-4C47-A05F-5AF3FCBC0E37}" dt="2025-04-29T12:19:56.504" v="372" actId="1076"/>
          <ac:picMkLst>
            <pc:docMk/>
            <pc:sldMk cId="3725824469" sldId="264"/>
            <ac:picMk id="4" creationId="{2F8DBA8A-A7BE-97F8-66CD-B50AD97F9C5E}"/>
          </ac:picMkLst>
        </pc:picChg>
      </pc:sldChg>
      <pc:sldChg chg="del">
        <pc:chgData name="Morten Tokkesdal Henriksen" userId="586d5508-1356-4632-a799-29eda7b231a4" providerId="ADAL" clId="{579099B1-0938-4C47-A05F-5AF3FCBC0E37}" dt="2025-04-29T07:08:25.176" v="3" actId="47"/>
        <pc:sldMkLst>
          <pc:docMk/>
          <pc:sldMk cId="3341611868" sldId="265"/>
        </pc:sldMkLst>
      </pc:sldChg>
      <pc:sldChg chg="addSp delSp modSp new mod ord setBg">
        <pc:chgData name="Morten Tokkesdal Henriksen" userId="586d5508-1356-4632-a799-29eda7b231a4" providerId="ADAL" clId="{579099B1-0938-4C47-A05F-5AF3FCBC0E37}" dt="2025-04-29T13:49:30.803" v="1712" actId="20577"/>
        <pc:sldMkLst>
          <pc:docMk/>
          <pc:sldMk cId="3649487040" sldId="265"/>
        </pc:sldMkLst>
        <pc:spChg chg="mod">
          <ac:chgData name="Morten Tokkesdal Henriksen" userId="586d5508-1356-4632-a799-29eda7b231a4" providerId="ADAL" clId="{579099B1-0938-4C47-A05F-5AF3FCBC0E37}" dt="2025-04-29T13:48:37.773" v="1667" actId="20577"/>
          <ac:spMkLst>
            <pc:docMk/>
            <pc:sldMk cId="3649487040" sldId="265"/>
            <ac:spMk id="2" creationId="{44AC81F6-B275-736D-26BE-C206A832C6DA}"/>
          </ac:spMkLst>
        </pc:spChg>
        <pc:spChg chg="mod ord">
          <ac:chgData name="Morten Tokkesdal Henriksen" userId="586d5508-1356-4632-a799-29eda7b231a4" providerId="ADAL" clId="{579099B1-0938-4C47-A05F-5AF3FCBC0E37}" dt="2025-04-29T13:49:30.803" v="1712" actId="20577"/>
          <ac:spMkLst>
            <pc:docMk/>
            <pc:sldMk cId="3649487040" sldId="265"/>
            <ac:spMk id="3" creationId="{162D0AC3-39C8-00FE-26E8-D338807CA65B}"/>
          </ac:spMkLst>
        </pc:spChg>
        <pc:spChg chg="add del">
          <ac:chgData name="Morten Tokkesdal Henriksen" userId="586d5508-1356-4632-a799-29eda7b231a4" providerId="ADAL" clId="{579099B1-0938-4C47-A05F-5AF3FCBC0E37}" dt="2025-04-29T13:41:37.056" v="1448" actId="26606"/>
          <ac:spMkLst>
            <pc:docMk/>
            <pc:sldMk cId="3649487040" sldId="265"/>
            <ac:spMk id="11" creationId="{AD96FDFD-4E42-4A06-B8B5-768A1DB9C2A9}"/>
          </ac:spMkLst>
        </pc:spChg>
        <pc:spChg chg="add del">
          <ac:chgData name="Morten Tokkesdal Henriksen" userId="586d5508-1356-4632-a799-29eda7b231a4" providerId="ADAL" clId="{579099B1-0938-4C47-A05F-5AF3FCBC0E37}" dt="2025-04-29T13:41:38.697" v="1450" actId="26606"/>
          <ac:spMkLst>
            <pc:docMk/>
            <pc:sldMk cId="3649487040" sldId="265"/>
            <ac:spMk id="13" creationId="{136A4AB6-B72B-4CC6-ADCF-BE807B6C3D71}"/>
          </ac:spMkLst>
        </pc:spChg>
        <pc:spChg chg="add del">
          <ac:chgData name="Morten Tokkesdal Henriksen" userId="586d5508-1356-4632-a799-29eda7b231a4" providerId="ADAL" clId="{579099B1-0938-4C47-A05F-5AF3FCBC0E37}" dt="2025-04-29T13:41:38.697" v="1450" actId="26606"/>
          <ac:spMkLst>
            <pc:docMk/>
            <pc:sldMk cId="3649487040" sldId="265"/>
            <ac:spMk id="14" creationId="{5EBC18B6-E5C3-4AD1-97A4-E6A3477A0BB9}"/>
          </ac:spMkLst>
        </pc:spChg>
        <pc:spChg chg="add del">
          <ac:chgData name="Morten Tokkesdal Henriksen" userId="586d5508-1356-4632-a799-29eda7b231a4" providerId="ADAL" clId="{579099B1-0938-4C47-A05F-5AF3FCBC0E37}" dt="2025-04-29T13:41:38.697" v="1450" actId="26606"/>
          <ac:spMkLst>
            <pc:docMk/>
            <pc:sldMk cId="3649487040" sldId="265"/>
            <ac:spMk id="15" creationId="{B35D540D-9486-4236-952A-F72DC52D79BF}"/>
          </ac:spMkLst>
        </pc:spChg>
        <pc:spChg chg="add">
          <ac:chgData name="Morten Tokkesdal Henriksen" userId="586d5508-1356-4632-a799-29eda7b231a4" providerId="ADAL" clId="{579099B1-0938-4C47-A05F-5AF3FCBC0E37}" dt="2025-04-29T13:41:38.697" v="1451" actId="26606"/>
          <ac:spMkLst>
            <pc:docMk/>
            <pc:sldMk cId="3649487040" sldId="265"/>
            <ac:spMk id="17" creationId="{B3684CCF-CEBB-4D8E-A366-95E43D4C790B}"/>
          </ac:spMkLst>
        </pc:spChg>
        <pc:spChg chg="add">
          <ac:chgData name="Morten Tokkesdal Henriksen" userId="586d5508-1356-4632-a799-29eda7b231a4" providerId="ADAL" clId="{579099B1-0938-4C47-A05F-5AF3FCBC0E37}" dt="2025-04-29T13:41:38.697" v="1451" actId="26606"/>
          <ac:spMkLst>
            <pc:docMk/>
            <pc:sldMk cId="3649487040" sldId="265"/>
            <ac:spMk id="18" creationId="{70BEB1E7-2F88-40BC-B73D-42E5B6F80BFC}"/>
          </ac:spMkLst>
        </pc:spChg>
        <pc:picChg chg="add mod ord">
          <ac:chgData name="Morten Tokkesdal Henriksen" userId="586d5508-1356-4632-a799-29eda7b231a4" providerId="ADAL" clId="{579099B1-0938-4C47-A05F-5AF3FCBC0E37}" dt="2025-04-29T13:41:38.697" v="1451" actId="26606"/>
          <ac:picMkLst>
            <pc:docMk/>
            <pc:sldMk cId="3649487040" sldId="265"/>
            <ac:picMk id="4" creationId="{2191D3EE-DD5D-38E6-D84D-D0EA10D37878}"/>
          </ac:picMkLst>
        </pc:picChg>
        <pc:picChg chg="add mod ord">
          <ac:chgData name="Morten Tokkesdal Henriksen" userId="586d5508-1356-4632-a799-29eda7b231a4" providerId="ADAL" clId="{579099B1-0938-4C47-A05F-5AF3FCBC0E37}" dt="2025-04-29T13:41:38.697" v="1451" actId="26606"/>
          <ac:picMkLst>
            <pc:docMk/>
            <pc:sldMk cId="3649487040" sldId="265"/>
            <ac:picMk id="5" creationId="{3A25A423-1AA2-E424-7CB0-3B630209BA0E}"/>
          </ac:picMkLst>
        </pc:picChg>
        <pc:picChg chg="add mod ord">
          <ac:chgData name="Morten Tokkesdal Henriksen" userId="586d5508-1356-4632-a799-29eda7b231a4" providerId="ADAL" clId="{579099B1-0938-4C47-A05F-5AF3FCBC0E37}" dt="2025-04-29T13:41:38.697" v="1451" actId="26606"/>
          <ac:picMkLst>
            <pc:docMk/>
            <pc:sldMk cId="3649487040" sldId="265"/>
            <ac:picMk id="6" creationId="{67D78DD9-4010-0B9D-7416-D04A1339DBD8}"/>
          </ac:picMkLst>
        </pc:picChg>
      </pc:sldChg>
      <pc:sldChg chg="addSp delSp modSp new add del mod setBg">
        <pc:chgData name="Morten Tokkesdal Henriksen" userId="586d5508-1356-4632-a799-29eda7b231a4" providerId="ADAL" clId="{579099B1-0938-4C47-A05F-5AF3FCBC0E37}" dt="2025-04-29T15:12:55.357" v="2660" actId="47"/>
        <pc:sldMkLst>
          <pc:docMk/>
          <pc:sldMk cId="1916719403" sldId="266"/>
        </pc:sldMkLst>
        <pc:spChg chg="mod">
          <ac:chgData name="Morten Tokkesdal Henriksen" userId="586d5508-1356-4632-a799-29eda7b231a4" providerId="ADAL" clId="{579099B1-0938-4C47-A05F-5AF3FCBC0E37}" dt="2025-04-29T13:42:18.020" v="1472" actId="26606"/>
          <ac:spMkLst>
            <pc:docMk/>
            <pc:sldMk cId="1916719403" sldId="266"/>
            <ac:spMk id="2" creationId="{9DF5DCF3-AEC5-8EBB-2A18-96CCB3A744FD}"/>
          </ac:spMkLst>
        </pc:spChg>
        <pc:spChg chg="mod">
          <ac:chgData name="Morten Tokkesdal Henriksen" userId="586d5508-1356-4632-a799-29eda7b231a4" providerId="ADAL" clId="{579099B1-0938-4C47-A05F-5AF3FCBC0E37}" dt="2025-04-29T13:42:18.020" v="1472" actId="26606"/>
          <ac:spMkLst>
            <pc:docMk/>
            <pc:sldMk cId="1916719403" sldId="266"/>
            <ac:spMk id="3" creationId="{78875170-A96F-AF46-A838-4306E10E1C1A}"/>
          </ac:spMkLst>
        </pc:spChg>
        <pc:spChg chg="add del">
          <ac:chgData name="Morten Tokkesdal Henriksen" userId="586d5508-1356-4632-a799-29eda7b231a4" providerId="ADAL" clId="{579099B1-0938-4C47-A05F-5AF3FCBC0E37}" dt="2025-04-29T13:42:18.020" v="1472" actId="26606"/>
          <ac:spMkLst>
            <pc:docMk/>
            <pc:sldMk cId="1916719403" sldId="266"/>
            <ac:spMk id="9" creationId="{6F828D28-8E09-41CC-8229-3070B5467A96}"/>
          </ac:spMkLst>
        </pc:spChg>
        <pc:spChg chg="add del">
          <ac:chgData name="Morten Tokkesdal Henriksen" userId="586d5508-1356-4632-a799-29eda7b231a4" providerId="ADAL" clId="{579099B1-0938-4C47-A05F-5AF3FCBC0E37}" dt="2025-04-29T13:42:18.020" v="1472" actId="26606"/>
          <ac:spMkLst>
            <pc:docMk/>
            <pc:sldMk cId="1916719403" sldId="266"/>
            <ac:spMk id="11" creationId="{D5B012D8-7F27-4758-9AC6-C889B154BD73}"/>
          </ac:spMkLst>
        </pc:spChg>
        <pc:spChg chg="add del">
          <ac:chgData name="Morten Tokkesdal Henriksen" userId="586d5508-1356-4632-a799-29eda7b231a4" providerId="ADAL" clId="{579099B1-0938-4C47-A05F-5AF3FCBC0E37}" dt="2025-04-29T13:42:18.020" v="1472" actId="26606"/>
          <ac:spMkLst>
            <pc:docMk/>
            <pc:sldMk cId="1916719403" sldId="266"/>
            <ac:spMk id="13" creationId="{4063B759-00FC-46D1-9898-8E8625268FAF}"/>
          </ac:spMkLst>
        </pc:spChg>
        <pc:picChg chg="add del mod">
          <ac:chgData name="Morten Tokkesdal Henriksen" userId="586d5508-1356-4632-a799-29eda7b231a4" providerId="ADAL" clId="{579099B1-0938-4C47-A05F-5AF3FCBC0E37}" dt="2025-04-29T12:28:43.871" v="798" actId="478"/>
          <ac:picMkLst>
            <pc:docMk/>
            <pc:sldMk cId="1916719403" sldId="266"/>
            <ac:picMk id="5" creationId="{A4A58EA5-34D5-9B95-DE63-CE53BACF276A}"/>
          </ac:picMkLst>
        </pc:picChg>
        <pc:picChg chg="add del">
          <ac:chgData name="Morten Tokkesdal Henriksen" userId="586d5508-1356-4632-a799-29eda7b231a4" providerId="ADAL" clId="{579099B1-0938-4C47-A05F-5AF3FCBC0E37}" dt="2025-04-29T13:42:18.020" v="1472" actId="26606"/>
          <ac:picMkLst>
            <pc:docMk/>
            <pc:sldMk cId="1916719403" sldId="266"/>
            <ac:picMk id="6" creationId="{BB23A88F-8DFD-3992-5353-27D1444E9AA9}"/>
          </ac:picMkLst>
        </pc:picChg>
      </pc:sldChg>
      <pc:sldChg chg="del">
        <pc:chgData name="Morten Tokkesdal Henriksen" userId="586d5508-1356-4632-a799-29eda7b231a4" providerId="ADAL" clId="{579099B1-0938-4C47-A05F-5AF3FCBC0E37}" dt="2025-04-29T07:08:14.839" v="0" actId="47"/>
        <pc:sldMkLst>
          <pc:docMk/>
          <pc:sldMk cId="2143159872" sldId="266"/>
        </pc:sldMkLst>
      </pc:sldChg>
      <pc:sldChg chg="del">
        <pc:chgData name="Morten Tokkesdal Henriksen" userId="586d5508-1356-4632-a799-29eda7b231a4" providerId="ADAL" clId="{579099B1-0938-4C47-A05F-5AF3FCBC0E37}" dt="2025-04-29T07:08:24.539" v="2" actId="47"/>
        <pc:sldMkLst>
          <pc:docMk/>
          <pc:sldMk cId="306428811" sldId="267"/>
        </pc:sldMkLst>
      </pc:sldChg>
      <pc:sldChg chg="addSp delSp modSp new mod ord setBg chgLayout">
        <pc:chgData name="Morten Tokkesdal Henriksen" userId="586d5508-1356-4632-a799-29eda7b231a4" providerId="ADAL" clId="{579099B1-0938-4C47-A05F-5AF3FCBC0E37}" dt="2025-04-29T13:42:54.489" v="1480"/>
        <pc:sldMkLst>
          <pc:docMk/>
          <pc:sldMk cId="3929150402" sldId="267"/>
        </pc:sldMkLst>
        <pc:spChg chg="del">
          <ac:chgData name="Morten Tokkesdal Henriksen" userId="586d5508-1356-4632-a799-29eda7b231a4" providerId="ADAL" clId="{579099B1-0938-4C47-A05F-5AF3FCBC0E37}" dt="2025-04-29T12:29:12.292" v="802" actId="478"/>
          <ac:spMkLst>
            <pc:docMk/>
            <pc:sldMk cId="3929150402" sldId="267"/>
            <ac:spMk id="2" creationId="{194B161E-E951-CE51-7289-7B16ED99B53C}"/>
          </ac:spMkLst>
        </pc:spChg>
        <pc:spChg chg="del">
          <ac:chgData name="Morten Tokkesdal Henriksen" userId="586d5508-1356-4632-a799-29eda7b231a4" providerId="ADAL" clId="{579099B1-0938-4C47-A05F-5AF3FCBC0E37}" dt="2025-04-29T12:29:12.292" v="802" actId="478"/>
          <ac:spMkLst>
            <pc:docMk/>
            <pc:sldMk cId="3929150402" sldId="267"/>
            <ac:spMk id="3" creationId="{062C3076-A9A7-B7DA-CE7F-308B89866A74}"/>
          </ac:spMkLst>
        </pc:spChg>
        <pc:spChg chg="add del mod">
          <ac:chgData name="Morten Tokkesdal Henriksen" userId="586d5508-1356-4632-a799-29eda7b231a4" providerId="ADAL" clId="{579099B1-0938-4C47-A05F-5AF3FCBC0E37}" dt="2025-04-29T12:30:07.102" v="831" actId="478"/>
          <ac:spMkLst>
            <pc:docMk/>
            <pc:sldMk cId="3929150402" sldId="267"/>
            <ac:spMk id="4" creationId="{2752E1EC-2DB5-7710-4D8B-070C81B68A17}"/>
          </ac:spMkLst>
        </pc:spChg>
        <pc:spChg chg="add mod">
          <ac:chgData name="Morten Tokkesdal Henriksen" userId="586d5508-1356-4632-a799-29eda7b231a4" providerId="ADAL" clId="{579099B1-0938-4C47-A05F-5AF3FCBC0E37}" dt="2025-04-29T12:31:09.954" v="868" actId="1076"/>
          <ac:spMkLst>
            <pc:docMk/>
            <pc:sldMk cId="3929150402" sldId="267"/>
            <ac:spMk id="5" creationId="{796BFB52-E750-E1CA-4EC7-5CD75AD3654B}"/>
          </ac:spMkLst>
        </pc:spChg>
        <pc:spChg chg="add del mod">
          <ac:chgData name="Morten Tokkesdal Henriksen" userId="586d5508-1356-4632-a799-29eda7b231a4" providerId="ADAL" clId="{579099B1-0938-4C47-A05F-5AF3FCBC0E37}" dt="2025-04-29T12:30:28.823" v="857" actId="478"/>
          <ac:spMkLst>
            <pc:docMk/>
            <pc:sldMk cId="3929150402" sldId="267"/>
            <ac:spMk id="6" creationId="{2DF1B5AF-C3B5-51A3-FEEB-3EE1FC265E10}"/>
          </ac:spMkLst>
        </pc:spChg>
        <pc:spChg chg="add del">
          <ac:chgData name="Morten Tokkesdal Henriksen" userId="586d5508-1356-4632-a799-29eda7b231a4" providerId="ADAL" clId="{579099B1-0938-4C47-A05F-5AF3FCBC0E37}" dt="2025-04-29T12:30:16.731" v="834" actId="26606"/>
          <ac:spMkLst>
            <pc:docMk/>
            <pc:sldMk cId="3929150402" sldId="267"/>
            <ac:spMk id="11" creationId="{EFA9B6C6-A247-48A8-9A1C-1E36FA9456B5}"/>
          </ac:spMkLst>
        </pc:spChg>
        <pc:spChg chg="add mod">
          <ac:chgData name="Morten Tokkesdal Henriksen" userId="586d5508-1356-4632-a799-29eda7b231a4" providerId="ADAL" clId="{579099B1-0938-4C47-A05F-5AF3FCBC0E37}" dt="2025-04-29T12:32:12.152" v="890" actId="1076"/>
          <ac:spMkLst>
            <pc:docMk/>
            <pc:sldMk cId="3929150402" sldId="267"/>
            <ac:spMk id="12" creationId="{C2020107-2680-657B-2564-FAD68686E490}"/>
          </ac:spMkLst>
        </pc:spChg>
        <pc:spChg chg="add del">
          <ac:chgData name="Morten Tokkesdal Henriksen" userId="586d5508-1356-4632-a799-29eda7b231a4" providerId="ADAL" clId="{579099B1-0938-4C47-A05F-5AF3FCBC0E37}" dt="2025-04-29T12:30:16.731" v="834" actId="26606"/>
          <ac:spMkLst>
            <pc:docMk/>
            <pc:sldMk cId="3929150402" sldId="267"/>
            <ac:spMk id="13" creationId="{C5CB530E-515E-412C-9DF1-5F8FFBD6F383}"/>
          </ac:spMkLst>
        </pc:spChg>
        <pc:spChg chg="add del">
          <ac:chgData name="Morten Tokkesdal Henriksen" userId="586d5508-1356-4632-a799-29eda7b231a4" providerId="ADAL" clId="{579099B1-0938-4C47-A05F-5AF3FCBC0E37}" dt="2025-04-29T12:30:16.731" v="834" actId="26606"/>
          <ac:spMkLst>
            <pc:docMk/>
            <pc:sldMk cId="3929150402" sldId="267"/>
            <ac:spMk id="15" creationId="{712D4376-A578-4FF1-94FC-245E7A6A489F}"/>
          </ac:spMkLst>
        </pc:spChg>
        <pc:spChg chg="add del">
          <ac:chgData name="Morten Tokkesdal Henriksen" userId="586d5508-1356-4632-a799-29eda7b231a4" providerId="ADAL" clId="{579099B1-0938-4C47-A05F-5AF3FCBC0E37}" dt="2025-04-29T12:30:16.731" v="834" actId="26606"/>
          <ac:spMkLst>
            <pc:docMk/>
            <pc:sldMk cId="3929150402" sldId="267"/>
            <ac:spMk id="17" creationId="{AEA7509D-F04F-40CB-A0B3-EEF16499CC9F}"/>
          </ac:spMkLst>
        </pc:spChg>
        <pc:spChg chg="add mod">
          <ac:chgData name="Morten Tokkesdal Henriksen" userId="586d5508-1356-4632-a799-29eda7b231a4" providerId="ADAL" clId="{579099B1-0938-4C47-A05F-5AF3FCBC0E37}" dt="2025-04-29T12:32:46.322" v="913" actId="1076"/>
          <ac:spMkLst>
            <pc:docMk/>
            <pc:sldMk cId="3929150402" sldId="267"/>
            <ac:spMk id="20" creationId="{471D72D9-0C4F-F7EA-8BB4-DB3CE485106C}"/>
          </ac:spMkLst>
        </pc:spChg>
        <pc:picChg chg="add mod ord">
          <ac:chgData name="Morten Tokkesdal Henriksen" userId="586d5508-1356-4632-a799-29eda7b231a4" providerId="ADAL" clId="{579099B1-0938-4C47-A05F-5AF3FCBC0E37}" dt="2025-04-29T12:32:28.863" v="897" actId="1076"/>
          <ac:picMkLst>
            <pc:docMk/>
            <pc:sldMk cId="3929150402" sldId="267"/>
            <ac:picMk id="8" creationId="{045ED9CC-57B1-4F40-EC19-D42D1B16A361}"/>
          </ac:picMkLst>
        </pc:picChg>
        <pc:cxnChg chg="add mod">
          <ac:chgData name="Morten Tokkesdal Henriksen" userId="586d5508-1356-4632-a799-29eda7b231a4" providerId="ADAL" clId="{579099B1-0938-4C47-A05F-5AF3FCBC0E37}" dt="2025-04-29T12:31:39.832" v="878" actId="13822"/>
          <ac:cxnSpMkLst>
            <pc:docMk/>
            <pc:sldMk cId="3929150402" sldId="267"/>
            <ac:cxnSpMk id="10" creationId="{655D4511-5742-1092-CDB5-39B1D3EFF569}"/>
          </ac:cxnSpMkLst>
        </pc:cxnChg>
        <pc:cxnChg chg="add mod">
          <ac:chgData name="Morten Tokkesdal Henriksen" userId="586d5508-1356-4632-a799-29eda7b231a4" providerId="ADAL" clId="{579099B1-0938-4C47-A05F-5AF3FCBC0E37}" dt="2025-04-29T12:32:50.346" v="914" actId="14100"/>
          <ac:cxnSpMkLst>
            <pc:docMk/>
            <pc:sldMk cId="3929150402" sldId="267"/>
            <ac:cxnSpMk id="14" creationId="{C645CCBA-94CB-48E2-6A2B-4C2819D883FE}"/>
          </ac:cxnSpMkLst>
        </pc:cxnChg>
        <pc:cxnChg chg="add del">
          <ac:chgData name="Morten Tokkesdal Henriksen" userId="586d5508-1356-4632-a799-29eda7b231a4" providerId="ADAL" clId="{579099B1-0938-4C47-A05F-5AF3FCBC0E37}" dt="2025-04-29T12:30:16.731" v="834" actId="26606"/>
          <ac:cxnSpMkLst>
            <pc:docMk/>
            <pc:sldMk cId="3929150402" sldId="267"/>
            <ac:cxnSpMk id="19" creationId="{56020367-4FD5-4596-8E10-C5F095CD8DBF}"/>
          </ac:cxnSpMkLst>
        </pc:cxnChg>
      </pc:sldChg>
      <pc:sldChg chg="addSp delSp modSp new mod ord setBg">
        <pc:chgData name="Morten Tokkesdal Henriksen" userId="586d5508-1356-4632-a799-29eda7b231a4" providerId="ADAL" clId="{579099B1-0938-4C47-A05F-5AF3FCBC0E37}" dt="2025-04-29T14:12:18.325" v="1920" actId="1076"/>
        <pc:sldMkLst>
          <pc:docMk/>
          <pc:sldMk cId="285843153" sldId="268"/>
        </pc:sldMkLst>
        <pc:spChg chg="mod">
          <ac:chgData name="Morten Tokkesdal Henriksen" userId="586d5508-1356-4632-a799-29eda7b231a4" providerId="ADAL" clId="{579099B1-0938-4C47-A05F-5AF3FCBC0E37}" dt="2025-04-29T14:11:59.326" v="1912" actId="26606"/>
          <ac:spMkLst>
            <pc:docMk/>
            <pc:sldMk cId="285843153" sldId="268"/>
            <ac:spMk id="2" creationId="{180F4B63-6641-FA4B-CA93-68F068440322}"/>
          </ac:spMkLst>
        </pc:spChg>
        <pc:spChg chg="del">
          <ac:chgData name="Morten Tokkesdal Henriksen" userId="586d5508-1356-4632-a799-29eda7b231a4" providerId="ADAL" clId="{579099B1-0938-4C47-A05F-5AF3FCBC0E37}" dt="2025-04-29T12:46:09.636" v="1183" actId="478"/>
          <ac:spMkLst>
            <pc:docMk/>
            <pc:sldMk cId="285843153" sldId="268"/>
            <ac:spMk id="3" creationId="{0587C1FB-2CFC-D76B-EE35-AC27F2D059EA}"/>
          </ac:spMkLst>
        </pc:spChg>
        <pc:spChg chg="add mod">
          <ac:chgData name="Morten Tokkesdal Henriksen" userId="586d5508-1356-4632-a799-29eda7b231a4" providerId="ADAL" clId="{579099B1-0938-4C47-A05F-5AF3FCBC0E37}" dt="2025-04-29T14:07:03.159" v="1725"/>
          <ac:spMkLst>
            <pc:docMk/>
            <pc:sldMk cId="285843153" sldId="268"/>
            <ac:spMk id="8" creationId="{B526D9BF-0E78-89B2-8935-7C6C40C659CB}"/>
          </ac:spMkLst>
        </pc:spChg>
        <pc:spChg chg="add mod ord">
          <ac:chgData name="Morten Tokkesdal Henriksen" userId="586d5508-1356-4632-a799-29eda7b231a4" providerId="ADAL" clId="{579099B1-0938-4C47-A05F-5AF3FCBC0E37}" dt="2025-04-29T14:11:59.326" v="1912" actId="26606"/>
          <ac:spMkLst>
            <pc:docMk/>
            <pc:sldMk cId="285843153" sldId="268"/>
            <ac:spMk id="9" creationId="{17571CD1-7EE1-1460-D5C7-04F78A4D7253}"/>
          </ac:spMkLst>
        </pc:spChg>
        <pc:spChg chg="add">
          <ac:chgData name="Morten Tokkesdal Henriksen" userId="586d5508-1356-4632-a799-29eda7b231a4" providerId="ADAL" clId="{579099B1-0938-4C47-A05F-5AF3FCBC0E37}" dt="2025-04-29T14:11:59.326" v="1912" actId="26606"/>
          <ac:spMkLst>
            <pc:docMk/>
            <pc:sldMk cId="285843153" sldId="268"/>
            <ac:spMk id="14" creationId="{76906711-0AFB-47DD-A4B6-4E94B38B8C91}"/>
          </ac:spMkLst>
        </pc:spChg>
        <pc:spChg chg="add">
          <ac:chgData name="Morten Tokkesdal Henriksen" userId="586d5508-1356-4632-a799-29eda7b231a4" providerId="ADAL" clId="{579099B1-0938-4C47-A05F-5AF3FCBC0E37}" dt="2025-04-29T14:11:59.326" v="1912" actId="26606"/>
          <ac:spMkLst>
            <pc:docMk/>
            <pc:sldMk cId="285843153" sldId="268"/>
            <ac:spMk id="16" creationId="{AA91F649-894C-41F6-A21D-3D1AC558E934}"/>
          </ac:spMkLst>
        </pc:spChg>
        <pc:spChg chg="add">
          <ac:chgData name="Morten Tokkesdal Henriksen" userId="586d5508-1356-4632-a799-29eda7b231a4" providerId="ADAL" clId="{579099B1-0938-4C47-A05F-5AF3FCBC0E37}" dt="2025-04-29T14:11:59.326" v="1912" actId="26606"/>
          <ac:spMkLst>
            <pc:docMk/>
            <pc:sldMk cId="285843153" sldId="268"/>
            <ac:spMk id="18" creationId="{56037404-66BD-46B5-9323-1B531319671A}"/>
          </ac:spMkLst>
        </pc:spChg>
        <pc:picChg chg="add del">
          <ac:chgData name="Morten Tokkesdal Henriksen" userId="586d5508-1356-4632-a799-29eda7b231a4" providerId="ADAL" clId="{579099B1-0938-4C47-A05F-5AF3FCBC0E37}" dt="2025-04-29T14:05:44.791" v="1716" actId="478"/>
          <ac:picMkLst>
            <pc:docMk/>
            <pc:sldMk cId="285843153" sldId="268"/>
            <ac:picMk id="5" creationId="{CA94D907-BC94-DA66-6E87-1DA8A32DBA21}"/>
          </ac:picMkLst>
        </pc:picChg>
        <pc:picChg chg="add mod modCrop">
          <ac:chgData name="Morten Tokkesdal Henriksen" userId="586d5508-1356-4632-a799-29eda7b231a4" providerId="ADAL" clId="{579099B1-0938-4C47-A05F-5AF3FCBC0E37}" dt="2025-04-29T14:12:18.325" v="1920" actId="1076"/>
          <ac:picMkLst>
            <pc:docMk/>
            <pc:sldMk cId="285843153" sldId="268"/>
            <ac:picMk id="7" creationId="{9D57E6DD-5860-BF45-F9F0-5AAA637B69E8}"/>
          </ac:picMkLst>
        </pc:picChg>
      </pc:sldChg>
      <pc:sldChg chg="new del">
        <pc:chgData name="Morten Tokkesdal Henriksen" userId="586d5508-1356-4632-a799-29eda7b231a4" providerId="ADAL" clId="{579099B1-0938-4C47-A05F-5AF3FCBC0E37}" dt="2025-04-29T12:30:04.392" v="830" actId="680"/>
        <pc:sldMkLst>
          <pc:docMk/>
          <pc:sldMk cId="1764713889" sldId="268"/>
        </pc:sldMkLst>
      </pc:sldChg>
      <pc:sldChg chg="addSp delSp modSp new mod ord">
        <pc:chgData name="Morten Tokkesdal Henriksen" userId="586d5508-1356-4632-a799-29eda7b231a4" providerId="ADAL" clId="{579099B1-0938-4C47-A05F-5AF3FCBC0E37}" dt="2025-04-29T13:43:07.641" v="1484"/>
        <pc:sldMkLst>
          <pc:docMk/>
          <pc:sldMk cId="614128742" sldId="269"/>
        </pc:sldMkLst>
        <pc:spChg chg="mod">
          <ac:chgData name="Morten Tokkesdal Henriksen" userId="586d5508-1356-4632-a799-29eda7b231a4" providerId="ADAL" clId="{579099B1-0938-4C47-A05F-5AF3FCBC0E37}" dt="2025-04-29T12:39:54.328" v="1050" actId="1076"/>
          <ac:spMkLst>
            <pc:docMk/>
            <pc:sldMk cId="614128742" sldId="269"/>
            <ac:spMk id="2" creationId="{C92148C7-F7E7-31E1-F77C-A831A0AC3FD3}"/>
          </ac:spMkLst>
        </pc:spChg>
        <pc:spChg chg="del">
          <ac:chgData name="Morten Tokkesdal Henriksen" userId="586d5508-1356-4632-a799-29eda7b231a4" providerId="ADAL" clId="{579099B1-0938-4C47-A05F-5AF3FCBC0E37}" dt="2025-04-29T12:39:38.748" v="1045" actId="478"/>
          <ac:spMkLst>
            <pc:docMk/>
            <pc:sldMk cId="614128742" sldId="269"/>
            <ac:spMk id="3" creationId="{10CBEA18-51B6-63F3-1248-A4073CA000C2}"/>
          </ac:spMkLst>
        </pc:spChg>
        <pc:spChg chg="add mod">
          <ac:chgData name="Morten Tokkesdal Henriksen" userId="586d5508-1356-4632-a799-29eda7b231a4" providerId="ADAL" clId="{579099B1-0938-4C47-A05F-5AF3FCBC0E37}" dt="2025-04-29T12:44:31.593" v="1162" actId="1076"/>
          <ac:spMkLst>
            <pc:docMk/>
            <pc:sldMk cId="614128742" sldId="269"/>
            <ac:spMk id="10" creationId="{1E0FB11E-9B5E-EF0C-D777-238964EE5307}"/>
          </ac:spMkLst>
        </pc:spChg>
        <pc:spChg chg="add mod">
          <ac:chgData name="Morten Tokkesdal Henriksen" userId="586d5508-1356-4632-a799-29eda7b231a4" providerId="ADAL" clId="{579099B1-0938-4C47-A05F-5AF3FCBC0E37}" dt="2025-04-29T12:41:21.898" v="1104" actId="207"/>
          <ac:spMkLst>
            <pc:docMk/>
            <pc:sldMk cId="614128742" sldId="269"/>
            <ac:spMk id="12" creationId="{1C10ED31-8EA0-85BB-20B9-26491EB04E7F}"/>
          </ac:spMkLst>
        </pc:spChg>
        <pc:spChg chg="add mod ord">
          <ac:chgData name="Morten Tokkesdal Henriksen" userId="586d5508-1356-4632-a799-29eda7b231a4" providerId="ADAL" clId="{579099B1-0938-4C47-A05F-5AF3FCBC0E37}" dt="2025-04-29T12:45:21.664" v="1176" actId="1076"/>
          <ac:spMkLst>
            <pc:docMk/>
            <pc:sldMk cId="614128742" sldId="269"/>
            <ac:spMk id="13" creationId="{BF94A3C6-D46A-5449-58D3-E11662E2482F}"/>
          </ac:spMkLst>
        </pc:spChg>
        <pc:spChg chg="add mod">
          <ac:chgData name="Morten Tokkesdal Henriksen" userId="586d5508-1356-4632-a799-29eda7b231a4" providerId="ADAL" clId="{579099B1-0938-4C47-A05F-5AF3FCBC0E37}" dt="2025-04-29T12:45:25.198" v="1177" actId="1076"/>
          <ac:spMkLst>
            <pc:docMk/>
            <pc:sldMk cId="614128742" sldId="269"/>
            <ac:spMk id="14" creationId="{EC051189-9455-9B5C-6F8E-2F3A75C3A548}"/>
          </ac:spMkLst>
        </pc:spChg>
        <pc:spChg chg="add mod">
          <ac:chgData name="Morten Tokkesdal Henriksen" userId="586d5508-1356-4632-a799-29eda7b231a4" providerId="ADAL" clId="{579099B1-0938-4C47-A05F-5AF3FCBC0E37}" dt="2025-04-29T12:45:36.670" v="1178" actId="13822"/>
          <ac:spMkLst>
            <pc:docMk/>
            <pc:sldMk cId="614128742" sldId="269"/>
            <ac:spMk id="15" creationId="{064C4503-2B79-3294-913C-0D555C369F9C}"/>
          </ac:spMkLst>
        </pc:spChg>
        <pc:spChg chg="add mod">
          <ac:chgData name="Morten Tokkesdal Henriksen" userId="586d5508-1356-4632-a799-29eda7b231a4" providerId="ADAL" clId="{579099B1-0938-4C47-A05F-5AF3FCBC0E37}" dt="2025-04-29T12:44:08.516" v="1159" actId="207"/>
          <ac:spMkLst>
            <pc:docMk/>
            <pc:sldMk cId="614128742" sldId="269"/>
            <ac:spMk id="16" creationId="{BEECAF07-61FC-BEF2-1C4B-01EA0B4EBD6E}"/>
          </ac:spMkLst>
        </pc:spChg>
        <pc:picChg chg="add mod ord">
          <ac:chgData name="Morten Tokkesdal Henriksen" userId="586d5508-1356-4632-a799-29eda7b231a4" providerId="ADAL" clId="{579099B1-0938-4C47-A05F-5AF3FCBC0E37}" dt="2025-04-29T12:45:13.686" v="1174" actId="1076"/>
          <ac:picMkLst>
            <pc:docMk/>
            <pc:sldMk cId="614128742" sldId="269"/>
            <ac:picMk id="5" creationId="{429DB986-4458-777C-66CB-3CDF1FBA9F8A}"/>
          </ac:picMkLst>
        </pc:picChg>
        <pc:cxnChg chg="add mod">
          <ac:chgData name="Morten Tokkesdal Henriksen" userId="586d5508-1356-4632-a799-29eda7b231a4" providerId="ADAL" clId="{579099B1-0938-4C47-A05F-5AF3FCBC0E37}" dt="2025-04-29T12:40:26.526" v="1052" actId="13822"/>
          <ac:cxnSpMkLst>
            <pc:docMk/>
            <pc:sldMk cId="614128742" sldId="269"/>
            <ac:cxnSpMk id="7" creationId="{3D9AEB22-DE72-8453-0683-F87C76C561BF}"/>
          </ac:cxnSpMkLst>
        </pc:cxnChg>
        <pc:cxnChg chg="add mod">
          <ac:chgData name="Morten Tokkesdal Henriksen" userId="586d5508-1356-4632-a799-29eda7b231a4" providerId="ADAL" clId="{579099B1-0938-4C47-A05F-5AF3FCBC0E37}" dt="2025-04-29T12:40:41.517" v="1056" actId="1076"/>
          <ac:cxnSpMkLst>
            <pc:docMk/>
            <pc:sldMk cId="614128742" sldId="269"/>
            <ac:cxnSpMk id="8" creationId="{B660E198-06F1-147E-3FD0-CE7DA149A381}"/>
          </ac:cxnSpMkLst>
        </pc:cxnChg>
        <pc:cxnChg chg="add mod">
          <ac:chgData name="Morten Tokkesdal Henriksen" userId="586d5508-1356-4632-a799-29eda7b231a4" providerId="ADAL" clId="{579099B1-0938-4C47-A05F-5AF3FCBC0E37}" dt="2025-04-29T12:41:00.508" v="1086"/>
          <ac:cxnSpMkLst>
            <pc:docMk/>
            <pc:sldMk cId="614128742" sldId="269"/>
            <ac:cxnSpMk id="11" creationId="{A47A748F-E47F-AB5D-FFDF-921C261F6099}"/>
          </ac:cxnSpMkLst>
        </pc:cxnChg>
      </pc:sldChg>
      <pc:sldChg chg="new del">
        <pc:chgData name="Morten Tokkesdal Henriksen" userId="586d5508-1356-4632-a799-29eda7b231a4" providerId="ADAL" clId="{579099B1-0938-4C47-A05F-5AF3FCBC0E37}" dt="2025-04-29T12:54:32.562" v="1185" actId="47"/>
        <pc:sldMkLst>
          <pc:docMk/>
          <pc:sldMk cId="534674269" sldId="270"/>
        </pc:sldMkLst>
      </pc:sldChg>
      <pc:sldChg chg="addSp delSp modSp add mod setBg addAnim delAnim delDesignElem">
        <pc:chgData name="Morten Tokkesdal Henriksen" userId="586d5508-1356-4632-a799-29eda7b231a4" providerId="ADAL" clId="{579099B1-0938-4C47-A05F-5AF3FCBC0E37}" dt="2025-04-29T14:22:53.372" v="1926" actId="26606"/>
        <pc:sldMkLst>
          <pc:docMk/>
          <pc:sldMk cId="3341611868" sldId="270"/>
        </pc:sldMkLst>
        <pc:spChg chg="mod">
          <ac:chgData name="Morten Tokkesdal Henriksen" userId="586d5508-1356-4632-a799-29eda7b231a4" providerId="ADAL" clId="{579099B1-0938-4C47-A05F-5AF3FCBC0E37}" dt="2025-04-29T14:22:53.372" v="1925" actId="26606"/>
          <ac:spMkLst>
            <pc:docMk/>
            <pc:sldMk cId="3341611868" sldId="270"/>
            <ac:spMk id="2" creationId="{2435FE8A-E22A-1A2E-7BD4-5226AE84DE44}"/>
          </ac:spMkLst>
        </pc:spChg>
        <pc:spChg chg="del">
          <ac:chgData name="Morten Tokkesdal Henriksen" userId="586d5508-1356-4632-a799-29eda7b231a4" providerId="ADAL" clId="{579099B1-0938-4C47-A05F-5AF3FCBC0E37}" dt="2025-04-29T13:52:39.537" v="1714"/>
          <ac:spMkLst>
            <pc:docMk/>
            <pc:sldMk cId="3341611868" sldId="270"/>
            <ac:spMk id="9" creationId="{68AF5748-FED8-45BA-8631-26D1D10F3246}"/>
          </ac:spMkLst>
        </pc:spChg>
        <pc:spChg chg="del">
          <ac:chgData name="Morten Tokkesdal Henriksen" userId="586d5508-1356-4632-a799-29eda7b231a4" providerId="ADAL" clId="{579099B1-0938-4C47-A05F-5AF3FCBC0E37}" dt="2025-04-29T13:52:39.537" v="1714"/>
          <ac:spMkLst>
            <pc:docMk/>
            <pc:sldMk cId="3341611868" sldId="270"/>
            <ac:spMk id="11" creationId="{AF2F604E-43BE-4DC3-B983-E071523364F8}"/>
          </ac:spMkLst>
        </pc:spChg>
        <pc:spChg chg="del">
          <ac:chgData name="Morten Tokkesdal Henriksen" userId="586d5508-1356-4632-a799-29eda7b231a4" providerId="ADAL" clId="{579099B1-0938-4C47-A05F-5AF3FCBC0E37}" dt="2025-04-29T13:52:39.537" v="1714"/>
          <ac:spMkLst>
            <pc:docMk/>
            <pc:sldMk cId="3341611868" sldId="270"/>
            <ac:spMk id="13" creationId="{08C9B587-E65E-4B52-B37C-ABEBB6E87928}"/>
          </ac:spMkLst>
        </pc:spChg>
        <pc:spChg chg="add del">
          <ac:chgData name="Morten Tokkesdal Henriksen" userId="586d5508-1356-4632-a799-29eda7b231a4" providerId="ADAL" clId="{579099B1-0938-4C47-A05F-5AF3FCBC0E37}" dt="2025-04-29T14:22:53.372" v="1926" actId="26606"/>
          <ac:spMkLst>
            <pc:docMk/>
            <pc:sldMk cId="3341611868" sldId="270"/>
            <ac:spMk id="15" creationId="{D4771268-CB57-404A-9271-370EB28F6090}"/>
          </ac:spMkLst>
        </pc:spChg>
        <pc:spChg chg="add del">
          <ac:chgData name="Morten Tokkesdal Henriksen" userId="586d5508-1356-4632-a799-29eda7b231a4" providerId="ADAL" clId="{579099B1-0938-4C47-A05F-5AF3FCBC0E37}" dt="2025-04-29T14:22:53.372" v="1925" actId="26606"/>
          <ac:spMkLst>
            <pc:docMk/>
            <pc:sldMk cId="3341611868" sldId="270"/>
            <ac:spMk id="20" creationId="{362D44EE-C852-4460-B8B5-C4F2BC20510C}"/>
          </ac:spMkLst>
        </pc:spChg>
        <pc:spChg chg="add del">
          <ac:chgData name="Morten Tokkesdal Henriksen" userId="586d5508-1356-4632-a799-29eda7b231a4" providerId="ADAL" clId="{579099B1-0938-4C47-A05F-5AF3FCBC0E37}" dt="2025-04-29T14:22:53.372" v="1925" actId="26606"/>
          <ac:spMkLst>
            <pc:docMk/>
            <pc:sldMk cId="3341611868" sldId="270"/>
            <ac:spMk id="22" creationId="{658970D8-8D1D-4B5C-894B-E871CC86543D}"/>
          </ac:spMkLst>
        </pc:spChg>
        <pc:spChg chg="add del">
          <ac:chgData name="Morten Tokkesdal Henriksen" userId="586d5508-1356-4632-a799-29eda7b231a4" providerId="ADAL" clId="{579099B1-0938-4C47-A05F-5AF3FCBC0E37}" dt="2025-04-29T14:22:53.372" v="1925" actId="26606"/>
          <ac:spMkLst>
            <pc:docMk/>
            <pc:sldMk cId="3341611868" sldId="270"/>
            <ac:spMk id="24" creationId="{F227E5B6-9132-43CA-B503-37A18562ADF2}"/>
          </ac:spMkLst>
        </pc:spChg>
        <pc:spChg chg="add del">
          <ac:chgData name="Morten Tokkesdal Henriksen" userId="586d5508-1356-4632-a799-29eda7b231a4" providerId="ADAL" clId="{579099B1-0938-4C47-A05F-5AF3FCBC0E37}" dt="2025-04-29T14:22:53.372" v="1925" actId="26606"/>
          <ac:spMkLst>
            <pc:docMk/>
            <pc:sldMk cId="3341611868" sldId="270"/>
            <ac:spMk id="26" creationId="{03C2051E-A88D-48E5-BACF-AAED17892722}"/>
          </ac:spMkLst>
        </pc:spChg>
        <pc:spChg chg="add del">
          <ac:chgData name="Morten Tokkesdal Henriksen" userId="586d5508-1356-4632-a799-29eda7b231a4" providerId="ADAL" clId="{579099B1-0938-4C47-A05F-5AF3FCBC0E37}" dt="2025-04-29T14:22:53.372" v="1925" actId="26606"/>
          <ac:spMkLst>
            <pc:docMk/>
            <pc:sldMk cId="3341611868" sldId="270"/>
            <ac:spMk id="28" creationId="{7821A508-2985-4905-874A-527429BAABFA}"/>
          </ac:spMkLst>
        </pc:spChg>
        <pc:spChg chg="add del">
          <ac:chgData name="Morten Tokkesdal Henriksen" userId="586d5508-1356-4632-a799-29eda7b231a4" providerId="ADAL" clId="{579099B1-0938-4C47-A05F-5AF3FCBC0E37}" dt="2025-04-29T14:22:53.372" v="1925" actId="26606"/>
          <ac:spMkLst>
            <pc:docMk/>
            <pc:sldMk cId="3341611868" sldId="270"/>
            <ac:spMk id="30" creationId="{D2929CB1-0E3C-4B2D-ADC5-0154FB33BA44}"/>
          </ac:spMkLst>
        </pc:spChg>
        <pc:spChg chg="add del">
          <ac:chgData name="Morten Tokkesdal Henriksen" userId="586d5508-1356-4632-a799-29eda7b231a4" providerId="ADAL" clId="{579099B1-0938-4C47-A05F-5AF3FCBC0E37}" dt="2025-04-29T14:22:53.372" v="1925" actId="26606"/>
          <ac:spMkLst>
            <pc:docMk/>
            <pc:sldMk cId="3341611868" sldId="270"/>
            <ac:spMk id="32" creationId="{5F2F0C84-BE8C-4DC2-A6D3-30349A801D5C}"/>
          </ac:spMkLst>
        </pc:spChg>
        <pc:spChg chg="add">
          <ac:chgData name="Morten Tokkesdal Henriksen" userId="586d5508-1356-4632-a799-29eda7b231a4" providerId="ADAL" clId="{579099B1-0938-4C47-A05F-5AF3FCBC0E37}" dt="2025-04-29T14:22:53.372" v="1926" actId="26606"/>
          <ac:spMkLst>
            <pc:docMk/>
            <pc:sldMk cId="3341611868" sldId="270"/>
            <ac:spMk id="34" creationId="{D4771268-CB57-404A-9271-370EB28F6090}"/>
          </ac:spMkLst>
        </pc:spChg>
        <pc:picChg chg="mod">
          <ac:chgData name="Morten Tokkesdal Henriksen" userId="586d5508-1356-4632-a799-29eda7b231a4" providerId="ADAL" clId="{579099B1-0938-4C47-A05F-5AF3FCBC0E37}" dt="2025-04-29T14:22:53.372" v="1925" actId="26606"/>
          <ac:picMkLst>
            <pc:docMk/>
            <pc:sldMk cId="3341611868" sldId="270"/>
            <ac:picMk id="10" creationId="{FEC4C87B-2C9C-9528-F418-36EDFA8DF9FA}"/>
          </ac:picMkLst>
        </pc:picChg>
      </pc:sldChg>
      <pc:sldChg chg="addSp delSp modSp new del mod setBg">
        <pc:chgData name="Morten Tokkesdal Henriksen" userId="586d5508-1356-4632-a799-29eda7b231a4" providerId="ADAL" clId="{579099B1-0938-4C47-A05F-5AF3FCBC0E37}" dt="2025-04-29T15:12:40.724" v="2659" actId="47"/>
        <pc:sldMkLst>
          <pc:docMk/>
          <pc:sldMk cId="3466652997" sldId="271"/>
        </pc:sldMkLst>
        <pc:spChg chg="mod">
          <ac:chgData name="Morten Tokkesdal Henriksen" userId="586d5508-1356-4632-a799-29eda7b231a4" providerId="ADAL" clId="{579099B1-0938-4C47-A05F-5AF3FCBC0E37}" dt="2025-04-29T14:11:49.232" v="1911" actId="26606"/>
          <ac:spMkLst>
            <pc:docMk/>
            <pc:sldMk cId="3466652997" sldId="271"/>
            <ac:spMk id="2" creationId="{C3F89BC2-1826-7A18-45F3-695017F976C0}"/>
          </ac:spMkLst>
        </pc:spChg>
        <pc:spChg chg="del">
          <ac:chgData name="Morten Tokkesdal Henriksen" userId="586d5508-1356-4632-a799-29eda7b231a4" providerId="ADAL" clId="{579099B1-0938-4C47-A05F-5AF3FCBC0E37}" dt="2025-04-29T14:11:38.359" v="1910" actId="478"/>
          <ac:spMkLst>
            <pc:docMk/>
            <pc:sldMk cId="3466652997" sldId="271"/>
            <ac:spMk id="3" creationId="{1E209C90-F0FE-45B9-1B9F-F2A0D6B320A1}"/>
          </ac:spMkLst>
        </pc:spChg>
        <pc:spChg chg="add">
          <ac:chgData name="Morten Tokkesdal Henriksen" userId="586d5508-1356-4632-a799-29eda7b231a4" providerId="ADAL" clId="{579099B1-0938-4C47-A05F-5AF3FCBC0E37}" dt="2025-04-29T14:11:49.232" v="1911" actId="26606"/>
          <ac:spMkLst>
            <pc:docMk/>
            <pc:sldMk cId="3466652997" sldId="271"/>
            <ac:spMk id="1031" creationId="{47942995-B07F-4636-9A06-C6A104B260A8}"/>
          </ac:spMkLst>
        </pc:spChg>
        <pc:spChg chg="add">
          <ac:chgData name="Morten Tokkesdal Henriksen" userId="586d5508-1356-4632-a799-29eda7b231a4" providerId="ADAL" clId="{579099B1-0938-4C47-A05F-5AF3FCBC0E37}" dt="2025-04-29T14:11:49.232" v="1911" actId="26606"/>
          <ac:spMkLst>
            <pc:docMk/>
            <pc:sldMk cId="3466652997" sldId="271"/>
            <ac:spMk id="1038" creationId="{B81933D1-5615-42C7-9C0B-4EB7105CCE2D}"/>
          </ac:spMkLst>
        </pc:spChg>
        <pc:spChg chg="add">
          <ac:chgData name="Morten Tokkesdal Henriksen" userId="586d5508-1356-4632-a799-29eda7b231a4" providerId="ADAL" clId="{579099B1-0938-4C47-A05F-5AF3FCBC0E37}" dt="2025-04-29T14:11:49.232" v="1911" actId="26606"/>
          <ac:spMkLst>
            <pc:docMk/>
            <pc:sldMk cId="3466652997" sldId="271"/>
            <ac:spMk id="1040" creationId="{19C9EAEA-39D0-4B0E-A0EB-51E7B26740B1}"/>
          </ac:spMkLst>
        </pc:spChg>
        <pc:grpChg chg="add">
          <ac:chgData name="Morten Tokkesdal Henriksen" userId="586d5508-1356-4632-a799-29eda7b231a4" providerId="ADAL" clId="{579099B1-0938-4C47-A05F-5AF3FCBC0E37}" dt="2025-04-29T14:11:49.232" v="1911" actId="26606"/>
          <ac:grpSpMkLst>
            <pc:docMk/>
            <pc:sldMk cId="3466652997" sldId="271"/>
            <ac:grpSpMk id="1033" creationId="{032D8612-31EB-44CF-A1D0-14FD4C705424}"/>
          </ac:grpSpMkLst>
        </pc:grpChg>
        <pc:picChg chg="add mod">
          <ac:chgData name="Morten Tokkesdal Henriksen" userId="586d5508-1356-4632-a799-29eda7b231a4" providerId="ADAL" clId="{579099B1-0938-4C47-A05F-5AF3FCBC0E37}" dt="2025-04-29T14:11:49.232" v="1911" actId="26606"/>
          <ac:picMkLst>
            <pc:docMk/>
            <pc:sldMk cId="3466652997" sldId="271"/>
            <ac:picMk id="1026" creationId="{DA5B259B-5937-3473-8220-B7FF5EC4D773}"/>
          </ac:picMkLst>
        </pc:picChg>
      </pc:sldChg>
      <pc:sldChg chg="addSp delSp modSp new mod">
        <pc:chgData name="Morten Tokkesdal Henriksen" userId="586d5508-1356-4632-a799-29eda7b231a4" providerId="ADAL" clId="{579099B1-0938-4C47-A05F-5AF3FCBC0E37}" dt="2025-04-29T15:11:19.803" v="2658" actId="14100"/>
        <pc:sldMkLst>
          <pc:docMk/>
          <pc:sldMk cId="1446209415" sldId="272"/>
        </pc:sldMkLst>
        <pc:spChg chg="mod">
          <ac:chgData name="Morten Tokkesdal Henriksen" userId="586d5508-1356-4632-a799-29eda7b231a4" providerId="ADAL" clId="{579099B1-0938-4C47-A05F-5AF3FCBC0E37}" dt="2025-04-29T15:00:56.255" v="2587" actId="1076"/>
          <ac:spMkLst>
            <pc:docMk/>
            <pc:sldMk cId="1446209415" sldId="272"/>
            <ac:spMk id="2" creationId="{6BE8E27F-FDB7-5D14-EF69-ADCE9815768F}"/>
          </ac:spMkLst>
        </pc:spChg>
        <pc:spChg chg="del mod">
          <ac:chgData name="Morten Tokkesdal Henriksen" userId="586d5508-1356-4632-a799-29eda7b231a4" providerId="ADAL" clId="{579099B1-0938-4C47-A05F-5AF3FCBC0E37}" dt="2025-04-29T15:10:08.978" v="2642" actId="478"/>
          <ac:spMkLst>
            <pc:docMk/>
            <pc:sldMk cId="1446209415" sldId="272"/>
            <ac:spMk id="3" creationId="{DEE54E36-E846-870E-65D6-292F87B13C14}"/>
          </ac:spMkLst>
        </pc:spChg>
        <pc:picChg chg="add mod">
          <ac:chgData name="Morten Tokkesdal Henriksen" userId="586d5508-1356-4632-a799-29eda7b231a4" providerId="ADAL" clId="{579099B1-0938-4C47-A05F-5AF3FCBC0E37}" dt="2025-04-29T15:11:09.176" v="2654" actId="1076"/>
          <ac:picMkLst>
            <pc:docMk/>
            <pc:sldMk cId="1446209415" sldId="272"/>
            <ac:picMk id="5" creationId="{6211AFE7-2F6B-723D-4AF3-1E55003D9DFF}"/>
          </ac:picMkLst>
        </pc:picChg>
        <pc:picChg chg="add del mod">
          <ac:chgData name="Morten Tokkesdal Henriksen" userId="586d5508-1356-4632-a799-29eda7b231a4" providerId="ADAL" clId="{579099B1-0938-4C47-A05F-5AF3FCBC0E37}" dt="2025-04-29T15:00:00.239" v="2566" actId="478"/>
          <ac:picMkLst>
            <pc:docMk/>
            <pc:sldMk cId="1446209415" sldId="272"/>
            <ac:picMk id="7" creationId="{623379AB-886E-2B1D-6481-165F8A844522}"/>
          </ac:picMkLst>
        </pc:picChg>
        <pc:picChg chg="add del mod">
          <ac:chgData name="Morten Tokkesdal Henriksen" userId="586d5508-1356-4632-a799-29eda7b231a4" providerId="ADAL" clId="{579099B1-0938-4C47-A05F-5AF3FCBC0E37}" dt="2025-04-29T15:00:12.769" v="2569" actId="478"/>
          <ac:picMkLst>
            <pc:docMk/>
            <pc:sldMk cId="1446209415" sldId="272"/>
            <ac:picMk id="9" creationId="{794A1F20-B364-384B-A620-DB95FA43835B}"/>
          </ac:picMkLst>
        </pc:picChg>
        <pc:picChg chg="add mod">
          <ac:chgData name="Morten Tokkesdal Henriksen" userId="586d5508-1356-4632-a799-29eda7b231a4" providerId="ADAL" clId="{579099B1-0938-4C47-A05F-5AF3FCBC0E37}" dt="2025-04-29T14:59:56.357" v="2563" actId="1076"/>
          <ac:picMkLst>
            <pc:docMk/>
            <pc:sldMk cId="1446209415" sldId="272"/>
            <ac:picMk id="10" creationId="{33E54925-8639-19E7-E441-746F0706C573}"/>
          </ac:picMkLst>
        </pc:picChg>
        <pc:picChg chg="add del mod">
          <ac:chgData name="Morten Tokkesdal Henriksen" userId="586d5508-1356-4632-a799-29eda7b231a4" providerId="ADAL" clId="{579099B1-0938-4C47-A05F-5AF3FCBC0E37}" dt="2025-04-29T15:02:23.028" v="2593" actId="478"/>
          <ac:picMkLst>
            <pc:docMk/>
            <pc:sldMk cId="1446209415" sldId="272"/>
            <ac:picMk id="12" creationId="{2E9BB4DB-B642-85EE-C317-566451E2BF66}"/>
          </ac:picMkLst>
        </pc:picChg>
        <pc:picChg chg="add del mod">
          <ac:chgData name="Morten Tokkesdal Henriksen" userId="586d5508-1356-4632-a799-29eda7b231a4" providerId="ADAL" clId="{579099B1-0938-4C47-A05F-5AF3FCBC0E37}" dt="2025-04-29T15:02:23.711" v="2594" actId="478"/>
          <ac:picMkLst>
            <pc:docMk/>
            <pc:sldMk cId="1446209415" sldId="272"/>
            <ac:picMk id="14" creationId="{966D7E11-9516-5E60-9629-450EE742C562}"/>
          </ac:picMkLst>
        </pc:picChg>
        <pc:picChg chg="add mod">
          <ac:chgData name="Morten Tokkesdal Henriksen" userId="586d5508-1356-4632-a799-29eda7b231a4" providerId="ADAL" clId="{579099B1-0938-4C47-A05F-5AF3FCBC0E37}" dt="2025-04-29T15:11:09.176" v="2654" actId="1076"/>
          <ac:picMkLst>
            <pc:docMk/>
            <pc:sldMk cId="1446209415" sldId="272"/>
            <ac:picMk id="15" creationId="{CB788D7A-1155-AFE1-AF6E-CB8E45210609}"/>
          </ac:picMkLst>
        </pc:picChg>
        <pc:picChg chg="add del mod">
          <ac:chgData name="Morten Tokkesdal Henriksen" userId="586d5508-1356-4632-a799-29eda7b231a4" providerId="ADAL" clId="{579099B1-0938-4C47-A05F-5AF3FCBC0E37}" dt="2025-04-29T15:04:06.317" v="2601" actId="22"/>
          <ac:picMkLst>
            <pc:docMk/>
            <pc:sldMk cId="1446209415" sldId="272"/>
            <ac:picMk id="17" creationId="{9A0A1D2D-AD53-54B9-127B-1090E976E198}"/>
          </ac:picMkLst>
        </pc:picChg>
        <pc:picChg chg="add mod">
          <ac:chgData name="Morten Tokkesdal Henriksen" userId="586d5508-1356-4632-a799-29eda7b231a4" providerId="ADAL" clId="{579099B1-0938-4C47-A05F-5AF3FCBC0E37}" dt="2025-04-29T15:11:09.176" v="2654" actId="1076"/>
          <ac:picMkLst>
            <pc:docMk/>
            <pc:sldMk cId="1446209415" sldId="272"/>
            <ac:picMk id="19" creationId="{4A99F210-7832-7574-1EE4-EDA77454C93D}"/>
          </ac:picMkLst>
        </pc:picChg>
        <pc:picChg chg="add mod">
          <ac:chgData name="Morten Tokkesdal Henriksen" userId="586d5508-1356-4632-a799-29eda7b231a4" providerId="ADAL" clId="{579099B1-0938-4C47-A05F-5AF3FCBC0E37}" dt="2025-04-29T15:11:09.176" v="2654" actId="1076"/>
          <ac:picMkLst>
            <pc:docMk/>
            <pc:sldMk cId="1446209415" sldId="272"/>
            <ac:picMk id="21" creationId="{35894629-4690-E351-A8B2-AD24EFD2DA8E}"/>
          </ac:picMkLst>
        </pc:picChg>
        <pc:picChg chg="add del mod">
          <ac:chgData name="Morten Tokkesdal Henriksen" userId="586d5508-1356-4632-a799-29eda7b231a4" providerId="ADAL" clId="{579099B1-0938-4C47-A05F-5AF3FCBC0E37}" dt="2025-04-29T15:09:23.004" v="2632" actId="478"/>
          <ac:picMkLst>
            <pc:docMk/>
            <pc:sldMk cId="1446209415" sldId="272"/>
            <ac:picMk id="23" creationId="{111021A2-79A8-7D87-E080-34F6F8986341}"/>
          </ac:picMkLst>
        </pc:picChg>
        <pc:picChg chg="add del mod">
          <ac:chgData name="Morten Tokkesdal Henriksen" userId="586d5508-1356-4632-a799-29eda7b231a4" providerId="ADAL" clId="{579099B1-0938-4C47-A05F-5AF3FCBC0E37}" dt="2025-04-29T15:09:17.302" v="2629" actId="478"/>
          <ac:picMkLst>
            <pc:docMk/>
            <pc:sldMk cId="1446209415" sldId="272"/>
            <ac:picMk id="24" creationId="{CF2B7BBB-7C93-44B3-867F-09CA36DA2C7F}"/>
          </ac:picMkLst>
        </pc:picChg>
        <pc:picChg chg="add mod">
          <ac:chgData name="Morten Tokkesdal Henriksen" userId="586d5508-1356-4632-a799-29eda7b231a4" providerId="ADAL" clId="{579099B1-0938-4C47-A05F-5AF3FCBC0E37}" dt="2025-04-29T15:11:09.176" v="2654" actId="1076"/>
          <ac:picMkLst>
            <pc:docMk/>
            <pc:sldMk cId="1446209415" sldId="272"/>
            <ac:picMk id="26" creationId="{8F857F08-B3FF-27B3-CBF5-CB8D00DD97FD}"/>
          </ac:picMkLst>
        </pc:picChg>
        <pc:picChg chg="add mod">
          <ac:chgData name="Morten Tokkesdal Henriksen" userId="586d5508-1356-4632-a799-29eda7b231a4" providerId="ADAL" clId="{579099B1-0938-4C47-A05F-5AF3FCBC0E37}" dt="2025-04-29T15:11:13.621" v="2655" actId="1076"/>
          <ac:picMkLst>
            <pc:docMk/>
            <pc:sldMk cId="1446209415" sldId="272"/>
            <ac:picMk id="28" creationId="{ACF26E1D-FAC5-5836-24B7-BF8722473D4A}"/>
          </ac:picMkLst>
        </pc:picChg>
        <pc:picChg chg="add mod">
          <ac:chgData name="Morten Tokkesdal Henriksen" userId="586d5508-1356-4632-a799-29eda7b231a4" providerId="ADAL" clId="{579099B1-0938-4C47-A05F-5AF3FCBC0E37}" dt="2025-04-29T15:11:19.803" v="2658" actId="14100"/>
          <ac:picMkLst>
            <pc:docMk/>
            <pc:sldMk cId="1446209415" sldId="272"/>
            <ac:picMk id="2050" creationId="{53379646-29B2-CDA5-0291-7BF08FE59B8C}"/>
          </ac:picMkLst>
        </pc:picChg>
      </pc:sldChg>
      <pc:sldChg chg="new del">
        <pc:chgData name="Morten Tokkesdal Henriksen" userId="586d5508-1356-4632-a799-29eda7b231a4" providerId="ADAL" clId="{579099B1-0938-4C47-A05F-5AF3FCBC0E37}" dt="2025-04-29T14:23:23.213" v="1928" actId="680"/>
        <pc:sldMkLst>
          <pc:docMk/>
          <pc:sldMk cId="2050537827" sldId="272"/>
        </pc:sldMkLst>
      </pc:sldChg>
      <pc:sldChg chg="modSp new mod">
        <pc:chgData name="Morten Tokkesdal Henriksen" userId="586d5508-1356-4632-a799-29eda7b231a4" providerId="ADAL" clId="{579099B1-0938-4C47-A05F-5AF3FCBC0E37}" dt="2025-04-29T14:52:42.826" v="2547" actId="20577"/>
        <pc:sldMkLst>
          <pc:docMk/>
          <pc:sldMk cId="3890785138" sldId="273"/>
        </pc:sldMkLst>
        <pc:spChg chg="mod">
          <ac:chgData name="Morten Tokkesdal Henriksen" userId="586d5508-1356-4632-a799-29eda7b231a4" providerId="ADAL" clId="{579099B1-0938-4C47-A05F-5AF3FCBC0E37}" dt="2025-04-29T14:35:12.078" v="2174" actId="20577"/>
          <ac:spMkLst>
            <pc:docMk/>
            <pc:sldMk cId="3890785138" sldId="273"/>
            <ac:spMk id="2" creationId="{172FFAD6-C6AF-C83F-F4BD-BB3114720DA0}"/>
          </ac:spMkLst>
        </pc:spChg>
        <pc:spChg chg="mod">
          <ac:chgData name="Morten Tokkesdal Henriksen" userId="586d5508-1356-4632-a799-29eda7b231a4" providerId="ADAL" clId="{579099B1-0938-4C47-A05F-5AF3FCBC0E37}" dt="2025-04-29T14:52:42.826" v="2547" actId="20577"/>
          <ac:spMkLst>
            <pc:docMk/>
            <pc:sldMk cId="3890785138" sldId="273"/>
            <ac:spMk id="3" creationId="{75D55039-B591-194A-D84E-EB3F4563E19E}"/>
          </ac:spMkLst>
        </pc:spChg>
      </pc:sldChg>
      <pc:sldChg chg="modSp new mod">
        <pc:chgData name="Morten Tokkesdal Henriksen" userId="586d5508-1356-4632-a799-29eda7b231a4" providerId="ADAL" clId="{579099B1-0938-4C47-A05F-5AF3FCBC0E37}" dt="2025-04-29T15:14:29.687" v="2687" actId="20577"/>
        <pc:sldMkLst>
          <pc:docMk/>
          <pc:sldMk cId="370104711" sldId="274"/>
        </pc:sldMkLst>
        <pc:spChg chg="mod">
          <ac:chgData name="Morten Tokkesdal Henriksen" userId="586d5508-1356-4632-a799-29eda7b231a4" providerId="ADAL" clId="{579099B1-0938-4C47-A05F-5AF3FCBC0E37}" dt="2025-04-29T15:14:29.687" v="2687" actId="20577"/>
          <ac:spMkLst>
            <pc:docMk/>
            <pc:sldMk cId="370104711" sldId="274"/>
            <ac:spMk id="2" creationId="{28D2D7F5-23BF-746E-75C1-630364A71304}"/>
          </ac:spMkLst>
        </pc:spChg>
      </pc:sldChg>
      <pc:sldChg chg="modSp new mod">
        <pc:chgData name="Morten Tokkesdal Henriksen" userId="586d5508-1356-4632-a799-29eda7b231a4" providerId="ADAL" clId="{579099B1-0938-4C47-A05F-5AF3FCBC0E37}" dt="2025-04-29T15:15:07.906" v="2756" actId="20577"/>
        <pc:sldMkLst>
          <pc:docMk/>
          <pc:sldMk cId="1643924437" sldId="275"/>
        </pc:sldMkLst>
        <pc:spChg chg="mod">
          <ac:chgData name="Morten Tokkesdal Henriksen" userId="586d5508-1356-4632-a799-29eda7b231a4" providerId="ADAL" clId="{579099B1-0938-4C47-A05F-5AF3FCBC0E37}" dt="2025-04-29T15:14:57.181" v="2716" actId="20577"/>
          <ac:spMkLst>
            <pc:docMk/>
            <pc:sldMk cId="1643924437" sldId="275"/>
            <ac:spMk id="2" creationId="{A3B133A7-6BD5-8878-EB4E-AEA188338D5E}"/>
          </ac:spMkLst>
        </pc:spChg>
        <pc:spChg chg="mod">
          <ac:chgData name="Morten Tokkesdal Henriksen" userId="586d5508-1356-4632-a799-29eda7b231a4" providerId="ADAL" clId="{579099B1-0938-4C47-A05F-5AF3FCBC0E37}" dt="2025-04-29T15:15:07.906" v="2756" actId="20577"/>
          <ac:spMkLst>
            <pc:docMk/>
            <pc:sldMk cId="1643924437" sldId="275"/>
            <ac:spMk id="3" creationId="{361F1422-AF62-8E27-3744-6B687E049616}"/>
          </ac:spMkLst>
        </pc:spChg>
      </pc:sldChg>
      <pc:sldChg chg="modSp new mod">
        <pc:chgData name="Morten Tokkesdal Henriksen" userId="586d5508-1356-4632-a799-29eda7b231a4" providerId="ADAL" clId="{579099B1-0938-4C47-A05F-5AF3FCBC0E37}" dt="2025-04-29T15:15:48.550" v="2899" actId="20577"/>
        <pc:sldMkLst>
          <pc:docMk/>
          <pc:sldMk cId="2984133008" sldId="276"/>
        </pc:sldMkLst>
        <pc:spChg chg="mod">
          <ac:chgData name="Morten Tokkesdal Henriksen" userId="586d5508-1356-4632-a799-29eda7b231a4" providerId="ADAL" clId="{579099B1-0938-4C47-A05F-5AF3FCBC0E37}" dt="2025-04-29T15:15:48.550" v="2899" actId="20577"/>
          <ac:spMkLst>
            <pc:docMk/>
            <pc:sldMk cId="2984133008" sldId="276"/>
            <ac:spMk id="2" creationId="{65BCD745-5A6A-026F-0D2B-283E07E75B58}"/>
          </ac:spMkLst>
        </pc:spChg>
      </pc:sldChg>
      <pc:sldChg chg="modSp new mod">
        <pc:chgData name="Morten Tokkesdal Henriksen" userId="586d5508-1356-4632-a799-29eda7b231a4" providerId="ADAL" clId="{579099B1-0938-4C47-A05F-5AF3FCBC0E37}" dt="2025-04-29T15:16:20.192" v="3004" actId="20577"/>
        <pc:sldMkLst>
          <pc:docMk/>
          <pc:sldMk cId="2615990390" sldId="277"/>
        </pc:sldMkLst>
        <pc:spChg chg="mod">
          <ac:chgData name="Morten Tokkesdal Henriksen" userId="586d5508-1356-4632-a799-29eda7b231a4" providerId="ADAL" clId="{579099B1-0938-4C47-A05F-5AF3FCBC0E37}" dt="2025-04-29T15:16:20.192" v="3004" actId="20577"/>
          <ac:spMkLst>
            <pc:docMk/>
            <pc:sldMk cId="2615990390" sldId="277"/>
            <ac:spMk id="2" creationId="{A4C46DAA-C194-180B-96EE-A268BCF67C0A}"/>
          </ac:spMkLst>
        </pc:spChg>
      </pc:sldChg>
    </pc:docChg>
  </pc:docChgLst>
  <pc:docChgLst>
    <pc:chgData name="Morten Tokkesdal Henriksen" userId="586d5508-1356-4632-a799-29eda7b231a4" providerId="ADAL" clId="{63BD3C8E-8232-42AE-9958-9E09D8A415AA}"/>
    <pc:docChg chg="undo custSel addSld delSld modSld sldOrd">
      <pc:chgData name="Morten Tokkesdal Henriksen" userId="586d5508-1356-4632-a799-29eda7b231a4" providerId="ADAL" clId="{63BD3C8E-8232-42AE-9958-9E09D8A415AA}" dt="2025-04-01T11:12:28.698" v="1145" actId="478"/>
      <pc:docMkLst>
        <pc:docMk/>
      </pc:docMkLst>
      <pc:sldChg chg="modSp mod">
        <pc:chgData name="Morten Tokkesdal Henriksen" userId="586d5508-1356-4632-a799-29eda7b231a4" providerId="ADAL" clId="{63BD3C8E-8232-42AE-9958-9E09D8A415AA}" dt="2025-03-31T12:54:38.205" v="971" actId="790"/>
        <pc:sldMkLst>
          <pc:docMk/>
          <pc:sldMk cId="4162319632" sldId="256"/>
        </pc:sldMkLst>
      </pc:sldChg>
      <pc:sldChg chg="modSp del mod ord">
        <pc:chgData name="Morten Tokkesdal Henriksen" userId="586d5508-1356-4632-a799-29eda7b231a4" providerId="ADAL" clId="{63BD3C8E-8232-42AE-9958-9E09D8A415AA}" dt="2025-03-31T12:23:27.797" v="609" actId="47"/>
        <pc:sldMkLst>
          <pc:docMk/>
          <pc:sldMk cId="587135263" sldId="257"/>
        </pc:sldMkLst>
      </pc:sldChg>
      <pc:sldChg chg="modSp mod">
        <pc:chgData name="Morten Tokkesdal Henriksen" userId="586d5508-1356-4632-a799-29eda7b231a4" providerId="ADAL" clId="{63BD3C8E-8232-42AE-9958-9E09D8A415AA}" dt="2025-03-31T12:54:38.205" v="971" actId="790"/>
        <pc:sldMkLst>
          <pc:docMk/>
          <pc:sldMk cId="2308090783" sldId="261"/>
        </pc:sldMkLst>
        <pc:spChg chg="mod">
          <ac:chgData name="Morten Tokkesdal Henriksen" userId="586d5508-1356-4632-a799-29eda7b231a4" providerId="ADAL" clId="{63BD3C8E-8232-42AE-9958-9E09D8A415AA}" dt="2025-03-31T12:54:38.205" v="971" actId="790"/>
          <ac:spMkLst>
            <pc:docMk/>
            <pc:sldMk cId="2308090783" sldId="261"/>
            <ac:spMk id="4" creationId="{881B5729-5456-C304-C968-B5AAA579CFB4}"/>
          </ac:spMkLst>
        </pc:spChg>
      </pc:sldChg>
      <pc:sldChg chg="modSp mod">
        <pc:chgData name="Morten Tokkesdal Henriksen" userId="586d5508-1356-4632-a799-29eda7b231a4" providerId="ADAL" clId="{63BD3C8E-8232-42AE-9958-9E09D8A415AA}" dt="2025-03-31T12:54:38.205" v="971" actId="790"/>
        <pc:sldMkLst>
          <pc:docMk/>
          <pc:sldMk cId="713261125" sldId="262"/>
        </pc:sldMkLst>
      </pc:sldChg>
      <pc:sldChg chg="addSp delSp modSp new mod">
        <pc:chgData name="Morten Tokkesdal Henriksen" userId="586d5508-1356-4632-a799-29eda7b231a4" providerId="ADAL" clId="{63BD3C8E-8232-42AE-9958-9E09D8A415AA}" dt="2025-04-01T07:01:52.590" v="1135" actId="20577"/>
        <pc:sldMkLst>
          <pc:docMk/>
          <pc:sldMk cId="3510810731" sldId="263"/>
        </pc:sldMkLst>
      </pc:sldChg>
      <pc:sldChg chg="addSp delSp modSp new add del mod setBg">
        <pc:chgData name="Morten Tokkesdal Henriksen" userId="586d5508-1356-4632-a799-29eda7b231a4" providerId="ADAL" clId="{63BD3C8E-8232-42AE-9958-9E09D8A415AA}" dt="2025-03-31T12:54:38.205" v="971" actId="790"/>
        <pc:sldMkLst>
          <pc:docMk/>
          <pc:sldMk cId="1540163047" sldId="264"/>
        </pc:sldMkLst>
      </pc:sldChg>
      <pc:sldChg chg="addSp delSp modSp new mod setBg">
        <pc:chgData name="Morten Tokkesdal Henriksen" userId="586d5508-1356-4632-a799-29eda7b231a4" providerId="ADAL" clId="{63BD3C8E-8232-42AE-9958-9E09D8A415AA}" dt="2025-03-31T14:17:07.848" v="1083" actId="1076"/>
        <pc:sldMkLst>
          <pc:docMk/>
          <pc:sldMk cId="3341611868" sldId="265"/>
        </pc:sldMkLst>
      </pc:sldChg>
      <pc:sldChg chg="addSp delSp add del setBg delDesignElem">
        <pc:chgData name="Morten Tokkesdal Henriksen" userId="586d5508-1356-4632-a799-29eda7b231a4" providerId="ADAL" clId="{63BD3C8E-8232-42AE-9958-9E09D8A415AA}" dt="2025-03-31T12:24:11.606" v="643"/>
        <pc:sldMkLst>
          <pc:docMk/>
          <pc:sldMk cId="1958151815" sldId="266"/>
        </pc:sldMkLst>
      </pc:sldChg>
      <pc:sldChg chg="addSp delSp modSp new mod">
        <pc:chgData name="Morten Tokkesdal Henriksen" userId="586d5508-1356-4632-a799-29eda7b231a4" providerId="ADAL" clId="{63BD3C8E-8232-42AE-9958-9E09D8A415AA}" dt="2025-04-01T11:12:28.698" v="1145" actId="478"/>
        <pc:sldMkLst>
          <pc:docMk/>
          <pc:sldMk cId="2143159872" sldId="266"/>
        </pc:sldMkLst>
      </pc:sldChg>
      <pc:sldChg chg="delSp modSp add del mod setBg delDesignElem">
        <pc:chgData name="Morten Tokkesdal Henriksen" userId="586d5508-1356-4632-a799-29eda7b231a4" providerId="ADAL" clId="{63BD3C8E-8232-42AE-9958-9E09D8A415AA}" dt="2025-03-31T12:24:03.683" v="622" actId="47"/>
        <pc:sldMkLst>
          <pc:docMk/>
          <pc:sldMk cId="3049345306" sldId="266"/>
        </pc:sldMkLst>
      </pc:sldChg>
      <pc:sldChg chg="addSp delSp modSp new mod">
        <pc:chgData name="Morten Tokkesdal Henriksen" userId="586d5508-1356-4632-a799-29eda7b231a4" providerId="ADAL" clId="{63BD3C8E-8232-42AE-9958-9E09D8A415AA}" dt="2025-03-31T14:06:33.986" v="1069" actId="20577"/>
        <pc:sldMkLst>
          <pc:docMk/>
          <pc:sldMk cId="306428811" sldId="267"/>
        </pc:sldMkLst>
      </pc:sldChg>
      <pc:sldChg chg="delSp add del setBg delDesignElem">
        <pc:chgData name="Morten Tokkesdal Henriksen" userId="586d5508-1356-4632-a799-29eda7b231a4" providerId="ADAL" clId="{63BD3C8E-8232-42AE-9958-9E09D8A415AA}" dt="2025-03-31T12:23:56.055" v="619" actId="47"/>
        <pc:sldMkLst>
          <pc:docMk/>
          <pc:sldMk cId="2065538475" sldId="267"/>
        </pc:sldMkLst>
      </pc:sldChg>
      <pc:sldChg chg="new del">
        <pc:chgData name="Morten Tokkesdal Henriksen" userId="586d5508-1356-4632-a799-29eda7b231a4" providerId="ADAL" clId="{63BD3C8E-8232-42AE-9958-9E09D8A415AA}" dt="2025-03-31T14:10:45.807" v="1078" actId="680"/>
        <pc:sldMkLst>
          <pc:docMk/>
          <pc:sldMk cId="3530288623" sldId="268"/>
        </pc:sldMkLst>
      </pc:sldChg>
    </pc:docChg>
  </pc:docChgLst>
  <pc:docChgLst>
    <pc:chgData name="Morten Tokkesdal Henriksen" userId="586d5508-1356-4632-a799-29eda7b231a4" providerId="ADAL" clId="{15FE16D2-8F39-4004-A983-3737C27916FA}"/>
    <pc:docChg chg="undo custSel addSld delSld modSld sldOrd">
      <pc:chgData name="Morten Tokkesdal Henriksen" userId="586d5508-1356-4632-a799-29eda7b231a4" providerId="ADAL" clId="{15FE16D2-8F39-4004-A983-3737C27916FA}" dt="2025-03-06T08:20:42.805" v="1286" actId="20577"/>
      <pc:docMkLst>
        <pc:docMk/>
      </pc:docMkLst>
      <pc:sldChg chg="addSp modSp new mod">
        <pc:chgData name="Morten Tokkesdal Henriksen" userId="586d5508-1356-4632-a799-29eda7b231a4" providerId="ADAL" clId="{15FE16D2-8F39-4004-A983-3737C27916FA}" dt="2025-03-05T13:08:00.550" v="154" actId="1076"/>
        <pc:sldMkLst>
          <pc:docMk/>
          <pc:sldMk cId="4162319632" sldId="256"/>
        </pc:sldMkLst>
      </pc:sldChg>
      <pc:sldChg chg="addSp delSp modSp new mod ord modNotesTx">
        <pc:chgData name="Morten Tokkesdal Henriksen" userId="586d5508-1356-4632-a799-29eda7b231a4" providerId="ADAL" clId="{15FE16D2-8F39-4004-A983-3737C27916FA}" dt="2025-03-06T08:20:42.805" v="1286" actId="20577"/>
        <pc:sldMkLst>
          <pc:docMk/>
          <pc:sldMk cId="587135263" sldId="257"/>
        </pc:sldMkLst>
      </pc:sldChg>
      <pc:sldChg chg="new del">
        <pc:chgData name="Morten Tokkesdal Henriksen" userId="586d5508-1356-4632-a799-29eda7b231a4" providerId="ADAL" clId="{15FE16D2-8F39-4004-A983-3737C27916FA}" dt="2025-03-05T13:08:48.811" v="158" actId="47"/>
        <pc:sldMkLst>
          <pc:docMk/>
          <pc:sldMk cId="1287192726" sldId="257"/>
        </pc:sldMkLst>
      </pc:sldChg>
      <pc:sldChg chg="new del">
        <pc:chgData name="Morten Tokkesdal Henriksen" userId="586d5508-1356-4632-a799-29eda7b231a4" providerId="ADAL" clId="{15FE16D2-8F39-4004-A983-3737C27916FA}" dt="2025-03-05T13:08:45.651" v="157" actId="47"/>
        <pc:sldMkLst>
          <pc:docMk/>
          <pc:sldMk cId="2102756173" sldId="258"/>
        </pc:sldMkLst>
      </pc:sldChg>
      <pc:sldChg chg="modSp new del mod">
        <pc:chgData name="Morten Tokkesdal Henriksen" userId="586d5508-1356-4632-a799-29eda7b231a4" providerId="ADAL" clId="{15FE16D2-8F39-4004-A983-3737C27916FA}" dt="2025-03-05T14:39:09.192" v="1225" actId="47"/>
        <pc:sldMkLst>
          <pc:docMk/>
          <pc:sldMk cId="4048435265" sldId="258"/>
        </pc:sldMkLst>
      </pc:sldChg>
      <pc:sldChg chg="modSp new del mod ord">
        <pc:chgData name="Morten Tokkesdal Henriksen" userId="586d5508-1356-4632-a799-29eda7b231a4" providerId="ADAL" clId="{15FE16D2-8F39-4004-A983-3737C27916FA}" dt="2025-03-05T14:37:13.457" v="1123" actId="47"/>
        <pc:sldMkLst>
          <pc:docMk/>
          <pc:sldMk cId="3547018219" sldId="259"/>
        </pc:sldMkLst>
      </pc:sldChg>
      <pc:sldChg chg="modSp new add del mod ord">
        <pc:chgData name="Morten Tokkesdal Henriksen" userId="586d5508-1356-4632-a799-29eda7b231a4" providerId="ADAL" clId="{15FE16D2-8F39-4004-A983-3737C27916FA}" dt="2025-03-05T14:37:10.725" v="1122" actId="47"/>
        <pc:sldMkLst>
          <pc:docMk/>
          <pc:sldMk cId="115922292" sldId="260"/>
        </pc:sldMkLst>
      </pc:sldChg>
      <pc:sldChg chg="addSp delSp modSp new mod">
        <pc:chgData name="Morten Tokkesdal Henriksen" userId="586d5508-1356-4632-a799-29eda7b231a4" providerId="ADAL" clId="{15FE16D2-8F39-4004-A983-3737C27916FA}" dt="2025-03-06T08:20:34.194" v="1248" actId="1076"/>
        <pc:sldMkLst>
          <pc:docMk/>
          <pc:sldMk cId="2308090783" sldId="261"/>
        </pc:sldMkLst>
        <pc:spChg chg="add mod">
          <ac:chgData name="Morten Tokkesdal Henriksen" userId="586d5508-1356-4632-a799-29eda7b231a4" providerId="ADAL" clId="{15FE16D2-8F39-4004-A983-3737C27916FA}" dt="2025-03-05T14:39:55.788" v="1233" actId="1076"/>
          <ac:spMkLst>
            <pc:docMk/>
            <pc:sldMk cId="2308090783" sldId="261"/>
            <ac:spMk id="4" creationId="{881B5729-5456-C304-C968-B5AAA579CFB4}"/>
          </ac:spMkLst>
        </pc:spChg>
        <pc:picChg chg="add mod">
          <ac:chgData name="Morten Tokkesdal Henriksen" userId="586d5508-1356-4632-a799-29eda7b231a4" providerId="ADAL" clId="{15FE16D2-8F39-4004-A983-3737C27916FA}" dt="2025-03-06T08:20:34.194" v="1248" actId="1076"/>
          <ac:picMkLst>
            <pc:docMk/>
            <pc:sldMk cId="2308090783" sldId="261"/>
            <ac:picMk id="3" creationId="{0DD42048-0C36-2280-3C73-0E6BF5EE6CAA}"/>
          </ac:picMkLst>
        </pc:picChg>
        <pc:picChg chg="add mod">
          <ac:chgData name="Morten Tokkesdal Henriksen" userId="586d5508-1356-4632-a799-29eda7b231a4" providerId="ADAL" clId="{15FE16D2-8F39-4004-A983-3737C27916FA}" dt="2025-03-06T08:20:13.073" v="1238" actId="1076"/>
          <ac:picMkLst>
            <pc:docMk/>
            <pc:sldMk cId="2308090783" sldId="261"/>
            <ac:picMk id="4098" creationId="{8157715D-69A5-40D7-32AB-7402CB45C638}"/>
          </ac:picMkLst>
        </pc:picChg>
      </pc:sldChg>
      <pc:sldChg chg="addSp delSp modSp new mod ord">
        <pc:chgData name="Morten Tokkesdal Henriksen" userId="586d5508-1356-4632-a799-29eda7b231a4" providerId="ADAL" clId="{15FE16D2-8F39-4004-A983-3737C27916FA}" dt="2025-03-05T14:36:20.348" v="1121"/>
        <pc:sldMkLst>
          <pc:docMk/>
          <pc:sldMk cId="713261125" sldId="262"/>
        </pc:sldMkLst>
      </pc:sldChg>
      <pc:sldChg chg="new del">
        <pc:chgData name="Morten Tokkesdal Henriksen" userId="586d5508-1356-4632-a799-29eda7b231a4" providerId="ADAL" clId="{15FE16D2-8F39-4004-A983-3737C27916FA}" dt="2025-03-05T14:39:07.495" v="1224" actId="47"/>
        <pc:sldMkLst>
          <pc:docMk/>
          <pc:sldMk cId="1710582883" sldId="263"/>
        </pc:sldMkLst>
      </pc:sldChg>
      <pc:sldMasterChg chg="addSldLayout">
        <pc:chgData name="Morten Tokkesdal Henriksen" userId="586d5508-1356-4632-a799-29eda7b231a4" providerId="ADAL" clId="{15FE16D2-8F39-4004-A983-3737C27916FA}" dt="2025-03-05T13:04:02.799" v="0" actId="680"/>
        <pc:sldMasterMkLst>
          <pc:docMk/>
          <pc:sldMasterMk cId="2090002041" sldId="2147483648"/>
        </pc:sldMasterMkLst>
        <pc:sldLayoutChg chg="add">
          <pc:chgData name="Morten Tokkesdal Henriksen" userId="586d5508-1356-4632-a799-29eda7b231a4" providerId="ADAL" clId="{15FE16D2-8F39-4004-A983-3737C27916FA}" dt="2025-03-05T13:04:02.799" v="0" actId="680"/>
          <pc:sldLayoutMkLst>
            <pc:docMk/>
            <pc:sldMasterMk cId="2090002041" sldId="2147483648"/>
            <pc:sldLayoutMk cId="1168352680" sldId="2147483649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171702-022A-4D82-9F10-85B874C00806}" type="datetimeFigureOut">
              <a:rPr lang="da-DK" smtClean="0"/>
              <a:t>30.04.2025</a:t>
            </a:fld>
            <a:endParaRPr lang="da-DK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a-DK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F0C4AD-A73B-4DB8-8F3A-30AA69577BAB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2845977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F0C4AD-A73B-4DB8-8F3A-30AA69577BAB}" type="slidenum">
              <a:rPr lang="da-DK" smtClean="0"/>
              <a:t>2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8332967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F0C4AD-A73B-4DB8-8F3A-30AA69577BAB}" type="slidenum">
              <a:rPr lang="da-DK" smtClean="0"/>
              <a:t>6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6162728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F0C4AD-A73B-4DB8-8F3A-30AA69577BAB}" type="slidenum">
              <a:rPr lang="da-DK" smtClean="0"/>
              <a:t>20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392542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19C403-A910-B67F-ECD4-647FE1C574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44AB13-812C-031D-BBC2-0F1433BC02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1683526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0002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hyperlink" Target="https://pysdr.org/content/intro.html" TargetMode="Externa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Underwater Ocean Bottom Wall Mural">
            <a:extLst>
              <a:ext uri="{FF2B5EF4-FFF2-40B4-BE49-F238E27FC236}">
                <a16:creationId xmlns:a16="http://schemas.microsoft.com/office/drawing/2014/main" id="{FA7B04E9-A32B-E43A-E327-2F1E067FDF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706" y="8388"/>
            <a:ext cx="102885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6C2F01C-FE20-CFDF-503C-5F02298A93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1633640"/>
            <a:ext cx="9144000" cy="2387600"/>
          </a:xfrm>
        </p:spPr>
        <p:txBody>
          <a:bodyPr/>
          <a:lstStyle/>
          <a:p>
            <a:r>
              <a:rPr lang="da-DK" sz="4400" dirty="0">
                <a:solidFill>
                  <a:schemeClr val="bg1"/>
                </a:solidFill>
              </a:rPr>
              <a:t>Testbed for </a:t>
            </a:r>
            <a:r>
              <a:rPr lang="da-DK" sz="4400" dirty="0" err="1">
                <a:solidFill>
                  <a:schemeClr val="bg1"/>
                </a:solidFill>
              </a:rPr>
              <a:t>underwater</a:t>
            </a:r>
            <a:r>
              <a:rPr lang="da-DK" sz="4400" dirty="0">
                <a:solidFill>
                  <a:schemeClr val="bg1"/>
                </a:solidFill>
              </a:rPr>
              <a:t> </a:t>
            </a:r>
            <a:r>
              <a:rPr lang="da-DK" sz="4400" dirty="0" err="1">
                <a:solidFill>
                  <a:schemeClr val="bg1"/>
                </a:solidFill>
              </a:rPr>
              <a:t>communication</a:t>
            </a:r>
            <a:endParaRPr lang="da-DK" sz="4400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C36868C-5F13-AE82-F0D9-CCAAD3272D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10980"/>
            <a:ext cx="9144000" cy="1655762"/>
          </a:xfrm>
        </p:spPr>
        <p:txBody>
          <a:bodyPr/>
          <a:lstStyle/>
          <a:p>
            <a:r>
              <a:rPr lang="da-DK" dirty="0">
                <a:solidFill>
                  <a:schemeClr val="bg1"/>
                </a:solidFill>
              </a:rPr>
              <a:t>Felipe Bahamondes, Mathias Markvardsen, Morten Henriksen</a:t>
            </a:r>
          </a:p>
        </p:txBody>
      </p:sp>
    </p:spTree>
    <p:extLst>
      <p:ext uri="{BB962C8B-B14F-4D97-AF65-F5344CB8AC3E}">
        <p14:creationId xmlns:p14="http://schemas.microsoft.com/office/powerpoint/2010/main" val="41623196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6C8D3C2-9A5A-629B-DF25-A71031BD95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9347" y="268895"/>
            <a:ext cx="2331313" cy="3742952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FE40A02-A590-4142-B75D-A3A8197D25E3}"/>
              </a:ext>
            </a:extLst>
          </p:cNvPr>
          <p:cNvSpPr/>
          <p:nvPr/>
        </p:nvSpPr>
        <p:spPr>
          <a:xfrm>
            <a:off x="9257122" y="2799761"/>
            <a:ext cx="2158738" cy="131503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BA15EA5-6A52-9505-B4D2-7E028AB363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340" y="3874029"/>
            <a:ext cx="6324601" cy="27183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5C31C01-04F8-F3C9-8420-AFA41E5897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340" y="690689"/>
            <a:ext cx="2463800" cy="10795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3CB5446-6387-BCBA-5B94-588DE4C4B1A1}"/>
              </a:ext>
            </a:extLst>
          </p:cNvPr>
          <p:cNvSpPr txBox="1"/>
          <p:nvPr/>
        </p:nvSpPr>
        <p:spPr>
          <a:xfrm>
            <a:off x="471340" y="376518"/>
            <a:ext cx="56246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dirty="0"/>
              <a:t>Analytic Signal, Envelope and Fourier Transformations!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902B5C7-684F-8418-3AF4-8C62CFA1B2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340" y="1770189"/>
            <a:ext cx="3258991" cy="1504150"/>
          </a:xfrm>
          <a:prstGeom prst="rect">
            <a:avLst/>
          </a:prstGeom>
        </p:spPr>
      </p:pic>
      <p:sp>
        <p:nvSpPr>
          <p:cNvPr id="10" name="Double Brace 9">
            <a:extLst>
              <a:ext uri="{FF2B5EF4-FFF2-40B4-BE49-F238E27FC236}">
                <a16:creationId xmlns:a16="http://schemas.microsoft.com/office/drawing/2014/main" id="{06B875C0-0729-1D93-F35B-0551FC188267}"/>
              </a:ext>
            </a:extLst>
          </p:cNvPr>
          <p:cNvSpPr/>
          <p:nvPr/>
        </p:nvSpPr>
        <p:spPr>
          <a:xfrm>
            <a:off x="268941" y="690689"/>
            <a:ext cx="3747247" cy="2738311"/>
          </a:xfrm>
          <a:prstGeom prst="bracePair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7288DCC-2382-83B5-47E2-1DACBB448B78}"/>
              </a:ext>
            </a:extLst>
          </p:cNvPr>
          <p:cNvSpPr txBox="1"/>
          <p:nvPr/>
        </p:nvSpPr>
        <p:spPr>
          <a:xfrm>
            <a:off x="4020502" y="1625760"/>
            <a:ext cx="30031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dirty="0"/>
              <a:t>Quick Maths that gets rid of the carrier frequency for an Amplitude modulated signal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D4FED79-011F-E776-8C9F-C1098C3B78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21502" y="4424317"/>
            <a:ext cx="3568700" cy="200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3772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0575AE7-D09D-BDB7-7372-BB59EA7CA61E}"/>
              </a:ext>
            </a:extLst>
          </p:cNvPr>
          <p:cNvSpPr txBox="1"/>
          <p:nvPr/>
        </p:nvSpPr>
        <p:spPr>
          <a:xfrm>
            <a:off x="546847" y="242047"/>
            <a:ext cx="31107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2800" dirty="0"/>
              <a:t>What about noise?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660C3E-6945-01A3-FA21-2084013035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9347" y="268895"/>
            <a:ext cx="2331313" cy="3742952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ADBF124-D541-2990-4C4C-F79FCA2982EB}"/>
              </a:ext>
            </a:extLst>
          </p:cNvPr>
          <p:cNvSpPr/>
          <p:nvPr/>
        </p:nvSpPr>
        <p:spPr>
          <a:xfrm>
            <a:off x="9233646" y="3429000"/>
            <a:ext cx="2182213" cy="515471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C17EB629-B272-C7EA-64F9-BD1E660354DA}"/>
              </a:ext>
            </a:extLst>
          </p:cNvPr>
          <p:cNvSpPr/>
          <p:nvPr/>
        </p:nvSpPr>
        <p:spPr>
          <a:xfrm>
            <a:off x="9296399" y="2297738"/>
            <a:ext cx="2020847" cy="515472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096D07F-64D7-B089-A912-F633DEC9C7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4432" y="1382652"/>
            <a:ext cx="4623135" cy="36790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AB54BE1-62C8-823F-4B69-2E8A170074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644" y="2828509"/>
            <a:ext cx="2467482" cy="150135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A1AE9D6-2EC5-F9AD-B7D4-C13182B54E16}"/>
              </a:ext>
            </a:extLst>
          </p:cNvPr>
          <p:cNvSpPr txBox="1"/>
          <p:nvPr/>
        </p:nvSpPr>
        <p:spPr>
          <a:xfrm>
            <a:off x="546847" y="6285914"/>
            <a:ext cx="7401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Ref and acknowledgements : pySDR; </a:t>
            </a:r>
            <a:r>
              <a:rPr lang="en-GB" dirty="0">
                <a:hlinkClick r:id="rId5"/>
              </a:rPr>
              <a:t>https://pysdr.org/content/intro.html</a:t>
            </a:r>
            <a:r>
              <a:rPr lang="en-GB" dirty="0"/>
              <a:t> </a:t>
            </a:r>
            <a:endParaRPr lang="en-DK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9834979-16EC-92F5-C1D3-FE45172DA5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8668" y="1070696"/>
            <a:ext cx="2299435" cy="1484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6394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57FB073-318A-939F-0A91-89CB063EF2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6076" y="1340420"/>
            <a:ext cx="2331313" cy="3742952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98F5EDC-7BB4-354C-3816-AF58D143BDA8}"/>
              </a:ext>
            </a:extLst>
          </p:cNvPr>
          <p:cNvSpPr/>
          <p:nvPr/>
        </p:nvSpPr>
        <p:spPr>
          <a:xfrm>
            <a:off x="9315253" y="2807155"/>
            <a:ext cx="2020847" cy="515472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2FF73B-6081-ABF0-48EA-EBFF5F1946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0110" y="3996736"/>
            <a:ext cx="3594100" cy="495300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6DB62D9-19C0-B840-BD6A-5541438B4021}"/>
              </a:ext>
            </a:extLst>
          </p:cNvPr>
          <p:cNvCxnSpPr>
            <a:cxnSpLocks/>
            <a:stCxn id="11" idx="2"/>
          </p:cNvCxnSpPr>
          <p:nvPr/>
        </p:nvCxnSpPr>
        <p:spPr>
          <a:xfrm flipH="1">
            <a:off x="2469823" y="2721552"/>
            <a:ext cx="7588" cy="12377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6A4EE1D-36B4-21C7-04C6-32113DC2F0C1}"/>
              </a:ext>
            </a:extLst>
          </p:cNvPr>
          <p:cNvSpPr txBox="1"/>
          <p:nvPr/>
        </p:nvSpPr>
        <p:spPr>
          <a:xfrm>
            <a:off x="405353" y="268895"/>
            <a:ext cx="3864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dirty="0"/>
              <a:t>How do we threshold?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4F10B3A-561D-B07E-70F4-E52252D583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611" y="1997652"/>
            <a:ext cx="4165600" cy="7239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75A03F0-ACFC-5231-0A84-1A9BCD93A1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300" y="1726115"/>
            <a:ext cx="1257300" cy="317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8A088B1-D37F-1747-AAC0-460E8518535B}"/>
              </a:ext>
            </a:extLst>
          </p:cNvPr>
          <p:cNvSpPr txBox="1"/>
          <p:nvPr/>
        </p:nvSpPr>
        <p:spPr>
          <a:xfrm>
            <a:off x="573757" y="1356783"/>
            <a:ext cx="2818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GB" dirty="0"/>
              <a:t>min-max normalization</a:t>
            </a:r>
            <a:endParaRPr lang="en-DK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3C72A3E-D1B9-4B78-ECEA-AF8110433F65}"/>
              </a:ext>
            </a:extLst>
          </p:cNvPr>
          <p:cNvSpPr txBox="1"/>
          <p:nvPr/>
        </p:nvSpPr>
        <p:spPr>
          <a:xfrm>
            <a:off x="2925138" y="453968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dirty="0"/>
              <a:t>2. check: x &lt; 0.5</a:t>
            </a:r>
          </a:p>
        </p:txBody>
      </p:sp>
    </p:spTree>
    <p:extLst>
      <p:ext uri="{BB962C8B-B14F-4D97-AF65-F5344CB8AC3E}">
        <p14:creationId xmlns:p14="http://schemas.microsoft.com/office/powerpoint/2010/main" val="1538103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D847686-FC64-5275-4BED-05E3BE5244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1275" y="168653"/>
            <a:ext cx="4836808" cy="290448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EA5DC73-4CB4-6B2E-2364-1F613EB5A612}"/>
              </a:ext>
            </a:extLst>
          </p:cNvPr>
          <p:cNvSpPr txBox="1"/>
          <p:nvPr/>
        </p:nvSpPr>
        <p:spPr>
          <a:xfrm>
            <a:off x="4352041" y="5734492"/>
            <a:ext cx="34879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DK" dirty="0"/>
              <a:t>“Hello_there”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K" dirty="0"/>
              <a:t>Bit rate : 500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K" dirty="0"/>
              <a:t>Carrier Frequency : 6000kHz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C78880-8ABA-2DCA-D548-2C74932B2D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6076" y="1340420"/>
            <a:ext cx="2331313" cy="3742952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C067EA34-F671-B938-68B7-B8CCE0D78575}"/>
              </a:ext>
            </a:extLst>
          </p:cNvPr>
          <p:cNvSpPr/>
          <p:nvPr/>
        </p:nvSpPr>
        <p:spPr>
          <a:xfrm>
            <a:off x="9466076" y="2092751"/>
            <a:ext cx="2331312" cy="720828"/>
          </a:xfrm>
          <a:prstGeom prst="roundRect">
            <a:avLst>
              <a:gd name="adj" fmla="val 18496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51EE33C-3E94-232B-2A69-00F1ABC63D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1538" y="3073138"/>
            <a:ext cx="4995875" cy="266135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CB1C4A0-95F2-D549-8C16-EE60F660C4E7}"/>
              </a:ext>
            </a:extLst>
          </p:cNvPr>
          <p:cNvSpPr txBox="1"/>
          <p:nvPr/>
        </p:nvSpPr>
        <p:spPr>
          <a:xfrm>
            <a:off x="141402" y="424206"/>
            <a:ext cx="34505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dirty="0"/>
              <a:t>How do we find the actual message?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814E88-D47B-227C-C2DA-8D589CE3F299}"/>
              </a:ext>
            </a:extLst>
          </p:cNvPr>
          <p:cNvSpPr txBox="1"/>
          <p:nvPr/>
        </p:nvSpPr>
        <p:spPr>
          <a:xfrm>
            <a:off x="263951" y="1159497"/>
            <a:ext cx="33279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DK" dirty="0"/>
              <a:t>Barker 13 preamble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K" dirty="0"/>
              <a:t>[1,1,1,1,1,0,0,1,1,0,1,0,1]</a:t>
            </a:r>
          </a:p>
        </p:txBody>
      </p:sp>
    </p:spTree>
    <p:extLst>
      <p:ext uri="{BB962C8B-B14F-4D97-AF65-F5344CB8AC3E}">
        <p14:creationId xmlns:p14="http://schemas.microsoft.com/office/powerpoint/2010/main" val="878175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D2D7F5-23BF-746E-75C1-630364A7130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a-DK" dirty="0" err="1"/>
              <a:t>Results</a:t>
            </a:r>
            <a:endParaRPr lang="da-DK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6DBC67-1367-4E90-7263-A1CB4ADDE74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701047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6906711-0AFB-47DD-A4B6-4E94B38B8C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A91F649-894C-41F6-A21D-3D1AC558E9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877832"/>
          </a:xfrm>
          <a:custGeom>
            <a:avLst/>
            <a:gdLst>
              <a:gd name="connsiteX0" fmla="*/ 6789701 w 12192000"/>
              <a:gd name="connsiteY0" fmla="*/ 2809623 h 2877832"/>
              <a:gd name="connsiteX1" fmla="*/ 6788702 w 12192000"/>
              <a:gd name="connsiteY1" fmla="*/ 2809701 h 2877832"/>
              <a:gd name="connsiteX2" fmla="*/ 6788476 w 12192000"/>
              <a:gd name="connsiteY2" fmla="*/ 2810235 h 2877832"/>
              <a:gd name="connsiteX3" fmla="*/ 0 w 12192000"/>
              <a:gd name="connsiteY3" fmla="*/ 0 h 2877832"/>
              <a:gd name="connsiteX4" fmla="*/ 12192000 w 12192000"/>
              <a:gd name="connsiteY4" fmla="*/ 0 h 2877832"/>
              <a:gd name="connsiteX5" fmla="*/ 12192000 w 12192000"/>
              <a:gd name="connsiteY5" fmla="*/ 1915388 h 2877832"/>
              <a:gd name="connsiteX6" fmla="*/ 12061096 w 12192000"/>
              <a:gd name="connsiteY6" fmla="*/ 1954428 h 2877832"/>
              <a:gd name="connsiteX7" fmla="*/ 11676800 w 12192000"/>
              <a:gd name="connsiteY7" fmla="*/ 2058003 h 2877832"/>
              <a:gd name="connsiteX8" fmla="*/ 10425355 w 12192000"/>
              <a:gd name="connsiteY8" fmla="*/ 2341542 h 2877832"/>
              <a:gd name="connsiteX9" fmla="*/ 9424022 w 12192000"/>
              <a:gd name="connsiteY9" fmla="*/ 2516704 h 2877832"/>
              <a:gd name="connsiteX10" fmla="*/ 8458419 w 12192000"/>
              <a:gd name="connsiteY10" fmla="*/ 2650405 h 2877832"/>
              <a:gd name="connsiteX11" fmla="*/ 7715970 w 12192000"/>
              <a:gd name="connsiteY11" fmla="*/ 2730352 h 2877832"/>
              <a:gd name="connsiteX12" fmla="*/ 6951716 w 12192000"/>
              <a:gd name="connsiteY12" fmla="*/ 2796132 h 2877832"/>
              <a:gd name="connsiteX13" fmla="*/ 6936303 w 12192000"/>
              <a:gd name="connsiteY13" fmla="*/ 2798203 h 2877832"/>
              <a:gd name="connsiteX14" fmla="*/ 6790448 w 12192000"/>
              <a:gd name="connsiteY14" fmla="*/ 2809564 h 2877832"/>
              <a:gd name="connsiteX15" fmla="*/ 6799941 w 12192000"/>
              <a:gd name="connsiteY15" fmla="*/ 2811384 h 2877832"/>
              <a:gd name="connsiteX16" fmla="*/ 6835432 w 12192000"/>
              <a:gd name="connsiteY16" fmla="*/ 2809677 h 2877832"/>
              <a:gd name="connsiteX17" fmla="*/ 6884003 w 12192000"/>
              <a:gd name="connsiteY17" fmla="*/ 2806699 h 2877832"/>
              <a:gd name="connsiteX18" fmla="*/ 7578771 w 12192000"/>
              <a:gd name="connsiteY18" fmla="*/ 2774172 h 2877832"/>
              <a:gd name="connsiteX19" fmla="*/ 8623845 w 12192000"/>
              <a:gd name="connsiteY19" fmla="*/ 2687275 h 2877832"/>
              <a:gd name="connsiteX20" fmla="*/ 9479970 w 12192000"/>
              <a:gd name="connsiteY20" fmla="*/ 2583369 h 2877832"/>
              <a:gd name="connsiteX21" fmla="*/ 10629308 w 12192000"/>
              <a:gd name="connsiteY21" fmla="*/ 2389212 h 2877832"/>
              <a:gd name="connsiteX22" fmla="*/ 11998498 w 12192000"/>
              <a:gd name="connsiteY22" fmla="*/ 2063218 h 2877832"/>
              <a:gd name="connsiteX23" fmla="*/ 12192000 w 12192000"/>
              <a:gd name="connsiteY23" fmla="*/ 2006219 h 2877832"/>
              <a:gd name="connsiteX24" fmla="*/ 12192000 w 12192000"/>
              <a:gd name="connsiteY24" fmla="*/ 2060956 h 2877832"/>
              <a:gd name="connsiteX25" fmla="*/ 11829257 w 12192000"/>
              <a:gd name="connsiteY25" fmla="*/ 2166255 h 2877832"/>
              <a:gd name="connsiteX26" fmla="*/ 10939183 w 12192000"/>
              <a:gd name="connsiteY26" fmla="*/ 2380770 h 2877832"/>
              <a:gd name="connsiteX27" fmla="*/ 9985530 w 12192000"/>
              <a:gd name="connsiteY27" fmla="*/ 2560775 h 2877832"/>
              <a:gd name="connsiteX28" fmla="*/ 9186882 w 12192000"/>
              <a:gd name="connsiteY28" fmla="*/ 2676722 h 2877832"/>
              <a:gd name="connsiteX29" fmla="*/ 8578198 w 12192000"/>
              <a:gd name="connsiteY29" fmla="*/ 2746241 h 2877832"/>
              <a:gd name="connsiteX30" fmla="*/ 7864358 w 12192000"/>
              <a:gd name="connsiteY30" fmla="*/ 2807692 h 2877832"/>
              <a:gd name="connsiteX31" fmla="*/ 6935502 w 12192000"/>
              <a:gd name="connsiteY31" fmla="*/ 2859086 h 2877832"/>
              <a:gd name="connsiteX32" fmla="*/ 6477750 w 12192000"/>
              <a:gd name="connsiteY32" fmla="*/ 2872989 h 2877832"/>
              <a:gd name="connsiteX33" fmla="*/ 6362294 w 12192000"/>
              <a:gd name="connsiteY33" fmla="*/ 2877832 h 2877832"/>
              <a:gd name="connsiteX34" fmla="*/ 6057129 w 12192000"/>
              <a:gd name="connsiteY34" fmla="*/ 2877832 h 2877832"/>
              <a:gd name="connsiteX35" fmla="*/ 5977784 w 12192000"/>
              <a:gd name="connsiteY35" fmla="*/ 2873238 h 2877832"/>
              <a:gd name="connsiteX36" fmla="*/ 5265087 w 12192000"/>
              <a:gd name="connsiteY36" fmla="*/ 2836989 h 2877832"/>
              <a:gd name="connsiteX37" fmla="*/ 4346277 w 12192000"/>
              <a:gd name="connsiteY37" fmla="*/ 2774919 h 2877832"/>
              <a:gd name="connsiteX38" fmla="*/ 3373045 w 12192000"/>
              <a:gd name="connsiteY38" fmla="*/ 2676350 h 2877832"/>
              <a:gd name="connsiteX39" fmla="*/ 2362173 w 12192000"/>
              <a:gd name="connsiteY39" fmla="*/ 2557423 h 2877832"/>
              <a:gd name="connsiteX40" fmla="*/ 1233178 w 12192000"/>
              <a:gd name="connsiteY40" fmla="*/ 2384247 h 2877832"/>
              <a:gd name="connsiteX41" fmla="*/ 68500 w 12192000"/>
              <a:gd name="connsiteY41" fmla="*/ 2144540 h 2877832"/>
              <a:gd name="connsiteX42" fmla="*/ 0 w 12192000"/>
              <a:gd name="connsiteY42" fmla="*/ 2127185 h 2877832"/>
              <a:gd name="connsiteX43" fmla="*/ 0 w 12192000"/>
              <a:gd name="connsiteY43" fmla="*/ 2070696 h 2877832"/>
              <a:gd name="connsiteX44" fmla="*/ 72441 w 12192000"/>
              <a:gd name="connsiteY44" fmla="*/ 2089473 h 2877832"/>
              <a:gd name="connsiteX45" fmla="*/ 600716 w 12192000"/>
              <a:gd name="connsiteY45" fmla="*/ 2207843 h 2877832"/>
              <a:gd name="connsiteX46" fmla="*/ 1769512 w 12192000"/>
              <a:gd name="connsiteY46" fmla="*/ 2418011 h 2877832"/>
              <a:gd name="connsiteX47" fmla="*/ 2613554 w 12192000"/>
              <a:gd name="connsiteY47" fmla="*/ 2534953 h 2877832"/>
              <a:gd name="connsiteX48" fmla="*/ 2581134 w 12192000"/>
              <a:gd name="connsiteY48" fmla="*/ 2525022 h 2877832"/>
              <a:gd name="connsiteX49" fmla="*/ 1112635 w 12192000"/>
              <a:gd name="connsiteY49" fmla="*/ 2192325 h 2877832"/>
              <a:gd name="connsiteX50" fmla="*/ 420412 w 12192000"/>
              <a:gd name="connsiteY50" fmla="*/ 1992892 h 2877832"/>
              <a:gd name="connsiteX51" fmla="*/ 0 w 12192000"/>
              <a:gd name="connsiteY51" fmla="*/ 1853975 h 2877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000" h="2877832">
                <a:moveTo>
                  <a:pt x="6789701" y="2809623"/>
                </a:moveTo>
                <a:lnTo>
                  <a:pt x="6788702" y="2809701"/>
                </a:lnTo>
                <a:lnTo>
                  <a:pt x="6788476" y="2810235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1915388"/>
                </a:lnTo>
                <a:lnTo>
                  <a:pt x="12061096" y="1954428"/>
                </a:lnTo>
                <a:cubicBezTo>
                  <a:pt x="11933500" y="1990642"/>
                  <a:pt x="11805390" y="2025171"/>
                  <a:pt x="11676800" y="2058003"/>
                </a:cubicBezTo>
                <a:cubicBezTo>
                  <a:pt x="11262789" y="2165510"/>
                  <a:pt x="10845343" y="2259112"/>
                  <a:pt x="10425355" y="2341542"/>
                </a:cubicBezTo>
                <a:cubicBezTo>
                  <a:pt x="10092810" y="2406753"/>
                  <a:pt x="9759033" y="2465150"/>
                  <a:pt x="9424022" y="2516704"/>
                </a:cubicBezTo>
                <a:cubicBezTo>
                  <a:pt x="9102997" y="2566361"/>
                  <a:pt x="8781133" y="2610928"/>
                  <a:pt x="8458419" y="2650405"/>
                </a:cubicBezTo>
                <a:cubicBezTo>
                  <a:pt x="8211360" y="2680571"/>
                  <a:pt x="7963792" y="2706144"/>
                  <a:pt x="7715970" y="2730352"/>
                </a:cubicBezTo>
                <a:lnTo>
                  <a:pt x="6951716" y="2796132"/>
                </a:lnTo>
                <a:lnTo>
                  <a:pt x="6936303" y="2798203"/>
                </a:lnTo>
                <a:lnTo>
                  <a:pt x="6790448" y="2809564"/>
                </a:lnTo>
                <a:lnTo>
                  <a:pt x="6799941" y="2811384"/>
                </a:lnTo>
                <a:cubicBezTo>
                  <a:pt x="6811623" y="2811850"/>
                  <a:pt x="6823734" y="2809677"/>
                  <a:pt x="6835432" y="2809677"/>
                </a:cubicBezTo>
                <a:cubicBezTo>
                  <a:pt x="6851580" y="2809677"/>
                  <a:pt x="6867729" y="2807070"/>
                  <a:pt x="6884003" y="2806699"/>
                </a:cubicBezTo>
                <a:cubicBezTo>
                  <a:pt x="7115805" y="2801237"/>
                  <a:pt x="7347351" y="2789070"/>
                  <a:pt x="7578771" y="2774172"/>
                </a:cubicBezTo>
                <a:cubicBezTo>
                  <a:pt x="7927552" y="2751704"/>
                  <a:pt x="8276080" y="2723525"/>
                  <a:pt x="8623845" y="2687275"/>
                </a:cubicBezTo>
                <a:cubicBezTo>
                  <a:pt x="8909939" y="2657977"/>
                  <a:pt x="9195310" y="2623342"/>
                  <a:pt x="9479970" y="2583369"/>
                </a:cubicBezTo>
                <a:cubicBezTo>
                  <a:pt x="9864901" y="2528995"/>
                  <a:pt x="10248014" y="2464281"/>
                  <a:pt x="10629308" y="2389212"/>
                </a:cubicBezTo>
                <a:cubicBezTo>
                  <a:pt x="11090114" y="2298092"/>
                  <a:pt x="11546975" y="2190586"/>
                  <a:pt x="11998498" y="2063218"/>
                </a:cubicBezTo>
                <a:lnTo>
                  <a:pt x="12192000" y="2006219"/>
                </a:lnTo>
                <a:lnTo>
                  <a:pt x="12192000" y="2060956"/>
                </a:lnTo>
                <a:lnTo>
                  <a:pt x="11829257" y="2166255"/>
                </a:lnTo>
                <a:cubicBezTo>
                  <a:pt x="11534769" y="2245952"/>
                  <a:pt x="11238120" y="2316838"/>
                  <a:pt x="10939183" y="2380770"/>
                </a:cubicBezTo>
                <a:cubicBezTo>
                  <a:pt x="10622824" y="2448552"/>
                  <a:pt x="10304941" y="2508549"/>
                  <a:pt x="9985530" y="2560775"/>
                </a:cubicBezTo>
                <a:cubicBezTo>
                  <a:pt x="9720036" y="2604224"/>
                  <a:pt x="9453814" y="2642869"/>
                  <a:pt x="9186882" y="2676722"/>
                </a:cubicBezTo>
                <a:cubicBezTo>
                  <a:pt x="8984197" y="2702296"/>
                  <a:pt x="8781514" y="2726379"/>
                  <a:pt x="8578198" y="2746241"/>
                </a:cubicBezTo>
                <a:cubicBezTo>
                  <a:pt x="8340547" y="2768961"/>
                  <a:pt x="8102644" y="2790436"/>
                  <a:pt x="7864358" y="2807692"/>
                </a:cubicBezTo>
                <a:cubicBezTo>
                  <a:pt x="7554994" y="2830036"/>
                  <a:pt x="7245502" y="2847914"/>
                  <a:pt x="6935502" y="2859086"/>
                </a:cubicBezTo>
                <a:cubicBezTo>
                  <a:pt x="6782917" y="2864549"/>
                  <a:pt x="6630334" y="2868397"/>
                  <a:pt x="6477750" y="2872989"/>
                </a:cubicBezTo>
                <a:cubicBezTo>
                  <a:pt x="6439195" y="2870905"/>
                  <a:pt x="6400529" y="2872530"/>
                  <a:pt x="6362294" y="2877832"/>
                </a:cubicBezTo>
                <a:lnTo>
                  <a:pt x="6057129" y="2877832"/>
                </a:lnTo>
                <a:lnTo>
                  <a:pt x="5977784" y="2873238"/>
                </a:lnTo>
                <a:cubicBezTo>
                  <a:pt x="5740261" y="2860825"/>
                  <a:pt x="5502739" y="2847046"/>
                  <a:pt x="5265087" y="2836989"/>
                </a:cubicBezTo>
                <a:cubicBezTo>
                  <a:pt x="4958267" y="2824573"/>
                  <a:pt x="4651826" y="2804093"/>
                  <a:pt x="4346277" y="2774919"/>
                </a:cubicBezTo>
                <a:cubicBezTo>
                  <a:pt x="4021654" y="2744007"/>
                  <a:pt x="3697795" y="2709372"/>
                  <a:pt x="3373045" y="2676350"/>
                </a:cubicBezTo>
                <a:cubicBezTo>
                  <a:pt x="3035412" y="2642088"/>
                  <a:pt x="2698456" y="2602449"/>
                  <a:pt x="2362173" y="2557423"/>
                </a:cubicBezTo>
                <a:cubicBezTo>
                  <a:pt x="1984692" y="2507270"/>
                  <a:pt x="1608364" y="2449544"/>
                  <a:pt x="1233178" y="2384247"/>
                </a:cubicBezTo>
                <a:cubicBezTo>
                  <a:pt x="842181" y="2315534"/>
                  <a:pt x="453758" y="2237046"/>
                  <a:pt x="68500" y="2144540"/>
                </a:cubicBezTo>
                <a:lnTo>
                  <a:pt x="0" y="2127185"/>
                </a:lnTo>
                <a:lnTo>
                  <a:pt x="0" y="2070696"/>
                </a:lnTo>
                <a:lnTo>
                  <a:pt x="72441" y="2089473"/>
                </a:lnTo>
                <a:cubicBezTo>
                  <a:pt x="247961" y="2131651"/>
                  <a:pt x="424164" y="2170911"/>
                  <a:pt x="600716" y="2207843"/>
                </a:cubicBezTo>
                <a:cubicBezTo>
                  <a:pt x="988279" y="2288657"/>
                  <a:pt x="1378133" y="2357555"/>
                  <a:pt x="1769512" y="2418011"/>
                </a:cubicBezTo>
                <a:cubicBezTo>
                  <a:pt x="2052426" y="2461587"/>
                  <a:pt x="2335725" y="2501684"/>
                  <a:pt x="2613554" y="2534953"/>
                </a:cubicBezTo>
                <a:cubicBezTo>
                  <a:pt x="2605544" y="2537560"/>
                  <a:pt x="2594611" y="2527504"/>
                  <a:pt x="2581134" y="2525022"/>
                </a:cubicBezTo>
                <a:cubicBezTo>
                  <a:pt x="2087178" y="2433070"/>
                  <a:pt x="1597684" y="2322177"/>
                  <a:pt x="1112635" y="2192325"/>
                </a:cubicBezTo>
                <a:cubicBezTo>
                  <a:pt x="880453" y="2130254"/>
                  <a:pt x="649713" y="2063776"/>
                  <a:pt x="420412" y="1992892"/>
                </a:cubicBezTo>
                <a:lnTo>
                  <a:pt x="0" y="1853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0F4B63-6641-FA4B-CA93-68F0684403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8881" y="390525"/>
            <a:ext cx="10909640" cy="151030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6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ATTENUATION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571CD1-7EE1-1460-D5C7-04F78A4D7253}"/>
              </a:ext>
            </a:extLst>
          </p:cNvPr>
          <p:cNvSpPr txBox="1"/>
          <p:nvPr/>
        </p:nvSpPr>
        <p:spPr>
          <a:xfrm>
            <a:off x="2895601" y="1900826"/>
            <a:ext cx="6396204" cy="6625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24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Average power vs. Carrier Frequency</a:t>
            </a:r>
          </a:p>
        </p:txBody>
      </p:sp>
      <p:sp>
        <p:nvSpPr>
          <p:cNvPr id="18" name="sketch line">
            <a:extLst>
              <a:ext uri="{FF2B5EF4-FFF2-40B4-BE49-F238E27FC236}">
                <a16:creationId xmlns:a16="http://schemas.microsoft.com/office/drawing/2014/main" id="{56037404-66BD-46B5-9323-1B53131967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1753266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563791 w 4243589"/>
              <a:gd name="connsiteY1" fmla="*/ 0 h 18288"/>
              <a:gd name="connsiteX2" fmla="*/ 1042710 w 4243589"/>
              <a:gd name="connsiteY2" fmla="*/ 0 h 18288"/>
              <a:gd name="connsiteX3" fmla="*/ 1564066 w 4243589"/>
              <a:gd name="connsiteY3" fmla="*/ 0 h 18288"/>
              <a:gd name="connsiteX4" fmla="*/ 2212729 w 4243589"/>
              <a:gd name="connsiteY4" fmla="*/ 0 h 18288"/>
              <a:gd name="connsiteX5" fmla="*/ 2776520 w 4243589"/>
              <a:gd name="connsiteY5" fmla="*/ 0 h 18288"/>
              <a:gd name="connsiteX6" fmla="*/ 3297875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637362 w 4243589"/>
              <a:gd name="connsiteY9" fmla="*/ 18288 h 18288"/>
              <a:gd name="connsiteX10" fmla="*/ 3116007 w 4243589"/>
              <a:gd name="connsiteY10" fmla="*/ 18288 h 18288"/>
              <a:gd name="connsiteX11" fmla="*/ 2424908 w 4243589"/>
              <a:gd name="connsiteY11" fmla="*/ 18288 h 18288"/>
              <a:gd name="connsiteX12" fmla="*/ 1861117 w 4243589"/>
              <a:gd name="connsiteY12" fmla="*/ 18288 h 18288"/>
              <a:gd name="connsiteX13" fmla="*/ 1382198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3987" y="7429"/>
                  <a:pt x="4243569" y="10822"/>
                  <a:pt x="4243589" y="18288"/>
                </a:cubicBezTo>
                <a:cubicBezTo>
                  <a:pt x="4112949" y="-2855"/>
                  <a:pt x="3928037" y="1831"/>
                  <a:pt x="3637362" y="18288"/>
                </a:cubicBezTo>
                <a:cubicBezTo>
                  <a:pt x="3346687" y="34745"/>
                  <a:pt x="3254446" y="26669"/>
                  <a:pt x="3116007" y="18288"/>
                </a:cubicBezTo>
                <a:cubicBezTo>
                  <a:pt x="2977569" y="9907"/>
                  <a:pt x="2620228" y="28873"/>
                  <a:pt x="2424908" y="18288"/>
                </a:cubicBezTo>
                <a:cubicBezTo>
                  <a:pt x="2229588" y="7703"/>
                  <a:pt x="2088287" y="-3854"/>
                  <a:pt x="1861117" y="18288"/>
                </a:cubicBezTo>
                <a:cubicBezTo>
                  <a:pt x="1633947" y="40430"/>
                  <a:pt x="1502447" y="-871"/>
                  <a:pt x="1382198" y="18288"/>
                </a:cubicBezTo>
                <a:cubicBezTo>
                  <a:pt x="1261949" y="37447"/>
                  <a:pt x="1045440" y="28353"/>
                  <a:pt x="733535" y="18288"/>
                </a:cubicBezTo>
                <a:cubicBezTo>
                  <a:pt x="421630" y="8223"/>
                  <a:pt x="341257" y="-18359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2703" y="5429"/>
                  <a:pt x="4244410" y="14046"/>
                  <a:pt x="4243589" y="18288"/>
                </a:cubicBezTo>
                <a:cubicBezTo>
                  <a:pt x="4130424" y="-1240"/>
                  <a:pt x="3932803" y="42249"/>
                  <a:pt x="3722234" y="18288"/>
                </a:cubicBezTo>
                <a:cubicBezTo>
                  <a:pt x="3511665" y="-5673"/>
                  <a:pt x="3269903" y="45994"/>
                  <a:pt x="3116007" y="18288"/>
                </a:cubicBezTo>
                <a:cubicBezTo>
                  <a:pt x="2962111" y="-9418"/>
                  <a:pt x="2744280" y="23224"/>
                  <a:pt x="2509780" y="18288"/>
                </a:cubicBezTo>
                <a:cubicBezTo>
                  <a:pt x="2275280" y="13352"/>
                  <a:pt x="2066059" y="43664"/>
                  <a:pt x="1945989" y="18288"/>
                </a:cubicBezTo>
                <a:cubicBezTo>
                  <a:pt x="1825919" y="-7088"/>
                  <a:pt x="1407329" y="12616"/>
                  <a:pt x="1254890" y="18288"/>
                </a:cubicBezTo>
                <a:cubicBezTo>
                  <a:pt x="1102451" y="23960"/>
                  <a:pt x="837950" y="31673"/>
                  <a:pt x="563791" y="18288"/>
                </a:cubicBezTo>
                <a:cubicBezTo>
                  <a:pt x="289632" y="4903"/>
                  <a:pt x="132768" y="710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38100" cap="rnd">
            <a:solidFill>
              <a:srgbClr val="FFFFFF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D57E6DD-5860-BF45-F9F0-5AAA637B69E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403"/>
          <a:stretch/>
        </p:blipFill>
        <p:spPr>
          <a:xfrm>
            <a:off x="31944" y="3205918"/>
            <a:ext cx="12160056" cy="287783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526D9BF-0E78-89B2-8935-7C6C40C659CB}"/>
              </a:ext>
            </a:extLst>
          </p:cNvPr>
          <p:cNvSpPr txBox="1"/>
          <p:nvPr/>
        </p:nvSpPr>
        <p:spPr>
          <a:xfrm>
            <a:off x="5638800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858431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B133A7-6BD5-8878-EB4E-AEA188338D5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a-DK" dirty="0"/>
              <a:t>INTERFERENS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1F1422-AF62-8E27-3744-6B687E04961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a-DK" dirty="0"/>
              <a:t>ADD REVERSE PLOT OF THE PREVIOUS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A4AC34-555C-9B38-0DA5-2DBE5A75BC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8924"/>
            <a:ext cx="12192000" cy="6875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9244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4FFE4-0C23-B5A8-1E5E-37147BE8206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F119356-F222-DC6A-A8FB-774D3E1175A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DK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8EA789-279E-B221-B182-737385B25B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166" y="712470"/>
            <a:ext cx="11452302" cy="5662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2912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C532A27-2832-AC10-6821-1073E13A40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3550" y="2070100"/>
            <a:ext cx="6184900" cy="271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1330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8CDAC93-4ADB-822C-F8FF-13E3780DC5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3954" y="140300"/>
            <a:ext cx="8324091" cy="6049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9903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2be14196-0d01-4251-bce5-545ed2b1443e">
            <a:hlinkClick r:id="" action="ppaction://media"/>
            <a:extLst>
              <a:ext uri="{FF2B5EF4-FFF2-40B4-BE49-F238E27FC236}">
                <a16:creationId xmlns:a16="http://schemas.microsoft.com/office/drawing/2014/main" id="{2F8DBA8A-A7BE-97F8-66CD-B50AD97F9C5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852318" y="2211132"/>
            <a:ext cx="487363" cy="487363"/>
          </a:xfrm>
          <a:prstGeom prst="rect">
            <a:avLst/>
          </a:prstGeom>
        </p:spPr>
      </p:pic>
      <p:sp>
        <p:nvSpPr>
          <p:cNvPr id="6" name="Subtitle 5">
            <a:extLst>
              <a:ext uri="{FF2B5EF4-FFF2-40B4-BE49-F238E27FC236}">
                <a16:creationId xmlns:a16="http://schemas.microsoft.com/office/drawing/2014/main" id="{B251BB24-E621-3A8D-6762-45CFB140FF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8" y="3052174"/>
            <a:ext cx="9144000" cy="753652"/>
          </a:xfrm>
        </p:spPr>
        <p:txBody>
          <a:bodyPr/>
          <a:lstStyle/>
          <a:p>
            <a:r>
              <a:rPr lang="en-AU" sz="4000" noProof="0" dirty="0"/>
              <a:t>Guess a message!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5E2AC5-4D93-1A99-7C58-29A00AD904B6}"/>
              </a:ext>
            </a:extLst>
          </p:cNvPr>
          <p:cNvSpPr txBox="1"/>
          <p:nvPr/>
        </p:nvSpPr>
        <p:spPr>
          <a:xfrm>
            <a:off x="3908321" y="4683423"/>
            <a:ext cx="43753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800" noProof="0" dirty="0"/>
              <a:t>Answer: ”</a:t>
            </a:r>
            <a:r>
              <a:rPr lang="en-AU" sz="2800" noProof="0" dirty="0" err="1"/>
              <a:t>Hello_there</a:t>
            </a:r>
            <a:r>
              <a:rPr lang="en-AU" sz="2800" noProof="0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25824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9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On the Importance of Questions in an Investigation | Chris Sanders">
            <a:extLst>
              <a:ext uri="{FF2B5EF4-FFF2-40B4-BE49-F238E27FC236}">
                <a16:creationId xmlns:a16="http://schemas.microsoft.com/office/drawing/2014/main" id="{8157715D-69A5-40D7-32AB-7402CB45C6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714771"/>
            <a:ext cx="2096021" cy="2143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81B5729-5456-C304-C968-B5AAA579CFB4}"/>
              </a:ext>
            </a:extLst>
          </p:cNvPr>
          <p:cNvSpPr txBox="1"/>
          <p:nvPr/>
        </p:nvSpPr>
        <p:spPr>
          <a:xfrm>
            <a:off x="3342968" y="237988"/>
            <a:ext cx="550606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6000" noProof="0" dirty="0"/>
              <a:t>Questions?</a:t>
            </a:r>
          </a:p>
        </p:txBody>
      </p:sp>
      <p:pic>
        <p:nvPicPr>
          <p:cNvPr id="3" name="Picture 2" descr="A person sitting in an office with a person on his lap&#10;&#10;AI-generated content may be incorrect.">
            <a:extLst>
              <a:ext uri="{FF2B5EF4-FFF2-40B4-BE49-F238E27FC236}">
                <a16:creationId xmlns:a16="http://schemas.microsoft.com/office/drawing/2014/main" id="{0DD42048-0C36-2280-3C73-0E6BF5EE6C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1229" y="1253651"/>
            <a:ext cx="6689541" cy="5017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0907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6D9D3-0282-5226-C33E-411DFA2FE19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DK" dirty="0"/>
              <a:t>Appendix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50F10B-A522-7571-7654-1AC052DBBE2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027017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858439B-3E13-D047-ADFA-377288E75C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356" y="0"/>
            <a:ext cx="11425287" cy="6768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5094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B3684CCF-CEBB-4D8E-A366-95E43D4C7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AC81F6-B275-736D-26BE-C206A832C6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1" y="345810"/>
            <a:ext cx="496094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Project Details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2D0AC3-39C8-00FE-26E8-D338807CA6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1" y="1825625"/>
            <a:ext cx="4933462" cy="4351338"/>
          </a:xfrm>
        </p:spPr>
        <p:txBody>
          <a:bodyPr vert="horz" lIns="91440" tIns="45720" rIns="91440" bIns="45720" rtlCol="0">
            <a:normAutofit/>
          </a:bodyPr>
          <a:lstStyle/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en-US" noProof="0" dirty="0"/>
              <a:t>Bachelor project</a:t>
            </a:r>
          </a:p>
          <a:p>
            <a:pPr marL="800100" lvl="1" indent="-228600" algn="l">
              <a:buFont typeface="Arial" panose="020B0604020202020204" pitchFamily="34" charset="0"/>
              <a:buChar char="•"/>
            </a:pPr>
            <a:r>
              <a:rPr lang="en-US" dirty="0"/>
              <a:t>“The aim of this project is to design and implement a basic underwater communication system that can transmit data from an underwater speaker to a hydrophone receiver…”</a:t>
            </a:r>
          </a:p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en-US" dirty="0"/>
              <a:t>A lot of freedom to choose</a:t>
            </a:r>
            <a:endParaRPr lang="en-US" noProof="0" dirty="0"/>
          </a:p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en-US" noProof="0" dirty="0"/>
              <a:t>No prior knowledge</a:t>
            </a:r>
          </a:p>
          <a:p>
            <a:pPr marL="800100" lvl="1" indent="-228600" algn="l">
              <a:buFont typeface="Arial" panose="020B0604020202020204" pitchFamily="34" charset="0"/>
              <a:buChar char="•"/>
            </a:pPr>
            <a:r>
              <a:rPr lang="en-US" dirty="0"/>
              <a:t>3 software students, who liked math and programming</a:t>
            </a:r>
            <a:endParaRPr lang="en-US" noProof="0" dirty="0"/>
          </a:p>
          <a:p>
            <a:pPr algn="l"/>
            <a:endParaRPr lang="en-US" noProof="0" dirty="0"/>
          </a:p>
          <a:p>
            <a:pPr marL="342900" indent="-228600" algn="l">
              <a:buFont typeface="Arial" panose="020B0604020202020204" pitchFamily="34" charset="0"/>
              <a:buChar char="•"/>
            </a:pPr>
            <a:endParaRPr lang="en-US" noProof="0" dirty="0"/>
          </a:p>
        </p:txBody>
      </p:sp>
      <p:pic>
        <p:nvPicPr>
          <p:cNvPr id="6" name="Picture 8" descr="World's First 4K Omni-directional Consumer Underwater Drone - 2022 QYSEA">
            <a:extLst>
              <a:ext uri="{FF2B5EF4-FFF2-40B4-BE49-F238E27FC236}">
                <a16:creationId xmlns:a16="http://schemas.microsoft.com/office/drawing/2014/main" id="{67D78DD9-4010-0B9D-7416-D04A1339DB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45" r="30172" b="2"/>
          <a:stretch/>
        </p:blipFill>
        <p:spPr bwMode="auto">
          <a:xfrm>
            <a:off x="6863996" y="3154859"/>
            <a:ext cx="4030579" cy="3703141"/>
          </a:xfrm>
          <a:custGeom>
            <a:avLst/>
            <a:gdLst/>
            <a:ahLst/>
            <a:cxnLst/>
            <a:rect l="l" t="t" r="r" b="b"/>
            <a:pathLst>
              <a:path w="4030579" h="3703141">
                <a:moveTo>
                  <a:pt x="2015289" y="0"/>
                </a:moveTo>
                <a:cubicBezTo>
                  <a:pt x="3128303" y="0"/>
                  <a:pt x="4030579" y="902277"/>
                  <a:pt x="4030579" y="2015290"/>
                </a:cubicBezTo>
                <a:cubicBezTo>
                  <a:pt x="4030579" y="2710923"/>
                  <a:pt x="3678127" y="3324237"/>
                  <a:pt x="3142057" y="3686399"/>
                </a:cubicBezTo>
                <a:lnTo>
                  <a:pt x="3114499" y="3703141"/>
                </a:lnTo>
                <a:lnTo>
                  <a:pt x="916080" y="3703141"/>
                </a:lnTo>
                <a:lnTo>
                  <a:pt x="888522" y="3686399"/>
                </a:lnTo>
                <a:cubicBezTo>
                  <a:pt x="352452" y="3324237"/>
                  <a:pt x="0" y="2710923"/>
                  <a:pt x="0" y="2015290"/>
                </a:cubicBezTo>
                <a:cubicBezTo>
                  <a:pt x="0" y="902277"/>
                  <a:pt x="902277" y="0"/>
                  <a:pt x="2015289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Arc 17">
            <a:extLst>
              <a:ext uri="{FF2B5EF4-FFF2-40B4-BE49-F238E27FC236}">
                <a16:creationId xmlns:a16="http://schemas.microsoft.com/office/drawing/2014/main" id="{70BEB1E7-2F88-40BC-B73D-42E5B6F80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4759070" flipV="1">
            <a:off x="6010869" y="-729072"/>
            <a:ext cx="4083433" cy="4083433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4" descr="Dansk krigsskib måtte opgive USA-besøg : Forsvar og Beredskab - Altinget.dk">
            <a:extLst>
              <a:ext uri="{FF2B5EF4-FFF2-40B4-BE49-F238E27FC236}">
                <a16:creationId xmlns:a16="http://schemas.microsoft.com/office/drawing/2014/main" id="{2191D3EE-DD5D-38E6-D84D-D0EA10D378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31" r="25253" b="-4"/>
          <a:stretch/>
        </p:blipFill>
        <p:spPr bwMode="auto">
          <a:xfrm>
            <a:off x="6305807" y="1"/>
            <a:ext cx="3519312" cy="3007909"/>
          </a:xfrm>
          <a:custGeom>
            <a:avLst/>
            <a:gdLst/>
            <a:ahLst/>
            <a:cxnLst/>
            <a:rect l="l" t="t" r="r" b="b"/>
            <a:pathLst>
              <a:path w="3519312" h="3007909">
                <a:moveTo>
                  <a:pt x="519780" y="0"/>
                </a:moveTo>
                <a:lnTo>
                  <a:pt x="2999532" y="0"/>
                </a:lnTo>
                <a:lnTo>
                  <a:pt x="3003921" y="3989"/>
                </a:lnTo>
                <a:cubicBezTo>
                  <a:pt x="3322356" y="322424"/>
                  <a:pt x="3519312" y="762338"/>
                  <a:pt x="3519312" y="1248253"/>
                </a:cubicBezTo>
                <a:cubicBezTo>
                  <a:pt x="3519312" y="2220084"/>
                  <a:pt x="2731487" y="3007909"/>
                  <a:pt x="1759656" y="3007909"/>
                </a:cubicBezTo>
                <a:cubicBezTo>
                  <a:pt x="787826" y="3007909"/>
                  <a:pt x="0" y="2220084"/>
                  <a:pt x="0" y="1248253"/>
                </a:cubicBezTo>
                <a:cubicBezTo>
                  <a:pt x="0" y="762338"/>
                  <a:pt x="196957" y="322424"/>
                  <a:pt x="515392" y="3989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Thousands of dead fish wash up in Nova Scotia">
            <a:extLst>
              <a:ext uri="{FF2B5EF4-FFF2-40B4-BE49-F238E27FC236}">
                <a16:creationId xmlns:a16="http://schemas.microsoft.com/office/drawing/2014/main" id="{3A25A423-1AA2-E424-7CB0-3B630209BA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21" r="54640" b="3"/>
          <a:stretch/>
        </p:blipFill>
        <p:spPr bwMode="auto">
          <a:xfrm>
            <a:off x="9933462" y="372217"/>
            <a:ext cx="2258539" cy="3554668"/>
          </a:xfrm>
          <a:custGeom>
            <a:avLst/>
            <a:gdLst/>
            <a:ahLst/>
            <a:cxnLst/>
            <a:rect l="l" t="t" r="r" b="b"/>
            <a:pathLst>
              <a:path w="2258539" h="3554668">
                <a:moveTo>
                  <a:pt x="1777334" y="0"/>
                </a:moveTo>
                <a:cubicBezTo>
                  <a:pt x="1900033" y="0"/>
                  <a:pt x="2019829" y="12434"/>
                  <a:pt x="2135529" y="36109"/>
                </a:cubicBezTo>
                <a:lnTo>
                  <a:pt x="2258539" y="67738"/>
                </a:lnTo>
                <a:lnTo>
                  <a:pt x="2258539" y="3486930"/>
                </a:lnTo>
                <a:lnTo>
                  <a:pt x="2135529" y="3518559"/>
                </a:lnTo>
                <a:cubicBezTo>
                  <a:pt x="2019829" y="3542235"/>
                  <a:pt x="1900033" y="3554668"/>
                  <a:pt x="1777334" y="3554668"/>
                </a:cubicBezTo>
                <a:cubicBezTo>
                  <a:pt x="795739" y="3554668"/>
                  <a:pt x="0" y="2758929"/>
                  <a:pt x="0" y="1777334"/>
                </a:cubicBezTo>
                <a:cubicBezTo>
                  <a:pt x="0" y="795740"/>
                  <a:pt x="795739" y="0"/>
                  <a:pt x="1777334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94870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ool with a deck and people around it&#10;&#10;AI-generated content may be incorrect.">
            <a:extLst>
              <a:ext uri="{FF2B5EF4-FFF2-40B4-BE49-F238E27FC236}">
                <a16:creationId xmlns:a16="http://schemas.microsoft.com/office/drawing/2014/main" id="{429DB986-4458-777C-66CB-3CDF1FBA9F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92148C7-F7E7-31E1-F77C-A831A0AC3F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95120" y="4200843"/>
            <a:ext cx="9144000" cy="2387600"/>
          </a:xfrm>
        </p:spPr>
        <p:txBody>
          <a:bodyPr/>
          <a:lstStyle/>
          <a:p>
            <a:r>
              <a:rPr lang="da-DK" dirty="0">
                <a:solidFill>
                  <a:schemeClr val="bg1"/>
                </a:solidFill>
              </a:rPr>
              <a:t>The Pool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D9AEB22-DE72-8453-0683-F87C76C561BF}"/>
              </a:ext>
            </a:extLst>
          </p:cNvPr>
          <p:cNvCxnSpPr/>
          <p:nvPr/>
        </p:nvCxnSpPr>
        <p:spPr>
          <a:xfrm flipH="1">
            <a:off x="2989006" y="3429000"/>
            <a:ext cx="167149" cy="59239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660E198-06F1-147E-3FD0-CE7DA149A381}"/>
              </a:ext>
            </a:extLst>
          </p:cNvPr>
          <p:cNvCxnSpPr>
            <a:cxnSpLocks/>
          </p:cNvCxnSpPr>
          <p:nvPr/>
        </p:nvCxnSpPr>
        <p:spPr>
          <a:xfrm>
            <a:off x="9556956" y="3859784"/>
            <a:ext cx="181896" cy="5026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E0FB11E-9B5E-EF0C-D777-238964EE5307}"/>
              </a:ext>
            </a:extLst>
          </p:cNvPr>
          <p:cNvSpPr txBox="1"/>
          <p:nvPr/>
        </p:nvSpPr>
        <p:spPr>
          <a:xfrm>
            <a:off x="2658614" y="3150910"/>
            <a:ext cx="995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>
                <a:solidFill>
                  <a:schemeClr val="bg1"/>
                </a:solidFill>
              </a:rPr>
              <a:t>Speaker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C10ED31-8EA0-85BB-20B9-26491EB04E7F}"/>
              </a:ext>
            </a:extLst>
          </p:cNvPr>
          <p:cNvSpPr txBox="1"/>
          <p:nvPr/>
        </p:nvSpPr>
        <p:spPr>
          <a:xfrm>
            <a:off x="8796944" y="3462802"/>
            <a:ext cx="1411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>
                <a:solidFill>
                  <a:schemeClr val="bg1"/>
                </a:solidFill>
              </a:rPr>
              <a:t>Hydrophone</a:t>
            </a:r>
          </a:p>
        </p:txBody>
      </p:sp>
      <p:sp>
        <p:nvSpPr>
          <p:cNvPr id="13" name="Right Brace 12">
            <a:extLst>
              <a:ext uri="{FF2B5EF4-FFF2-40B4-BE49-F238E27FC236}">
                <a16:creationId xmlns:a16="http://schemas.microsoft.com/office/drawing/2014/main" id="{BF94A3C6-D46A-5449-58D3-E11662E2482F}"/>
              </a:ext>
            </a:extLst>
          </p:cNvPr>
          <p:cNvSpPr/>
          <p:nvPr/>
        </p:nvSpPr>
        <p:spPr>
          <a:xfrm rot="5400000">
            <a:off x="6176846" y="1249681"/>
            <a:ext cx="373428" cy="6891346"/>
          </a:xfrm>
          <a:prstGeom prst="rightBrace">
            <a:avLst>
              <a:gd name="adj1" fmla="val 0"/>
              <a:gd name="adj2" fmla="val 50000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C051189-9455-9B5C-6F8E-2F3A75C3A548}"/>
              </a:ext>
            </a:extLst>
          </p:cNvPr>
          <p:cNvSpPr txBox="1"/>
          <p:nvPr/>
        </p:nvSpPr>
        <p:spPr>
          <a:xfrm>
            <a:off x="6096000" y="4820534"/>
            <a:ext cx="1056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>
                <a:solidFill>
                  <a:schemeClr val="bg1"/>
                </a:solidFill>
              </a:rPr>
              <a:t>5 meters</a:t>
            </a:r>
          </a:p>
        </p:txBody>
      </p:sp>
      <p:sp>
        <p:nvSpPr>
          <p:cNvPr id="15" name="Left Brace 14">
            <a:extLst>
              <a:ext uri="{FF2B5EF4-FFF2-40B4-BE49-F238E27FC236}">
                <a16:creationId xmlns:a16="http://schemas.microsoft.com/office/drawing/2014/main" id="{064C4503-2B79-3294-913C-0D555C369F9C}"/>
              </a:ext>
            </a:extLst>
          </p:cNvPr>
          <p:cNvSpPr/>
          <p:nvPr/>
        </p:nvSpPr>
        <p:spPr>
          <a:xfrm rot="18794466">
            <a:off x="2153886" y="3308747"/>
            <a:ext cx="294856" cy="1415484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EECAF07-61FC-BEF2-1C4B-01EA0B4EBD6E}"/>
              </a:ext>
            </a:extLst>
          </p:cNvPr>
          <p:cNvSpPr txBox="1"/>
          <p:nvPr/>
        </p:nvSpPr>
        <p:spPr>
          <a:xfrm>
            <a:off x="1901394" y="4152916"/>
            <a:ext cx="551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>
                <a:solidFill>
                  <a:schemeClr val="bg1"/>
                </a:solidFill>
              </a:rPr>
              <a:t>2 m</a:t>
            </a:r>
          </a:p>
        </p:txBody>
      </p:sp>
    </p:spTree>
    <p:extLst>
      <p:ext uri="{BB962C8B-B14F-4D97-AF65-F5344CB8AC3E}">
        <p14:creationId xmlns:p14="http://schemas.microsoft.com/office/powerpoint/2010/main" val="6141287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ear plastic container with a clear plastic container inside&#10;&#10;AI-generated content may be incorrect.">
            <a:extLst>
              <a:ext uri="{FF2B5EF4-FFF2-40B4-BE49-F238E27FC236}">
                <a16:creationId xmlns:a16="http://schemas.microsoft.com/office/drawing/2014/main" id="{045ED9CC-57B1-4F40-EC19-D42D1B16A3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9" y="-1"/>
            <a:ext cx="9144001" cy="6858001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796BFB52-E750-E1CA-4EC7-5CD75AD365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5286058"/>
            <a:ext cx="9144000" cy="1011237"/>
          </a:xfrm>
        </p:spPr>
        <p:txBody>
          <a:bodyPr/>
          <a:lstStyle/>
          <a:p>
            <a:r>
              <a:rPr lang="da-DK" dirty="0">
                <a:solidFill>
                  <a:schemeClr val="bg1"/>
                </a:solidFill>
              </a:rPr>
              <a:t>The Plastic Tank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55D4511-5742-1092-CDB5-39B1D3EFF569}"/>
              </a:ext>
            </a:extLst>
          </p:cNvPr>
          <p:cNvCxnSpPr/>
          <p:nvPr/>
        </p:nvCxnSpPr>
        <p:spPr>
          <a:xfrm flipH="1">
            <a:off x="9491870" y="2375452"/>
            <a:ext cx="396000" cy="134178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2020107-2680-657B-2564-FAD68686E490}"/>
              </a:ext>
            </a:extLst>
          </p:cNvPr>
          <p:cNvSpPr txBox="1"/>
          <p:nvPr/>
        </p:nvSpPr>
        <p:spPr>
          <a:xfrm>
            <a:off x="9390329" y="2006120"/>
            <a:ext cx="995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>
                <a:solidFill>
                  <a:schemeClr val="bg1"/>
                </a:solidFill>
              </a:rPr>
              <a:t>Speaker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645CCBA-94CB-48E2-6A2B-4C2819D883FE}"/>
              </a:ext>
            </a:extLst>
          </p:cNvPr>
          <p:cNvCxnSpPr>
            <a:cxnSpLocks/>
          </p:cNvCxnSpPr>
          <p:nvPr/>
        </p:nvCxnSpPr>
        <p:spPr>
          <a:xfrm>
            <a:off x="5989135" y="4323924"/>
            <a:ext cx="1372447" cy="27711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471D72D9-0C4F-F7EA-8BB4-DB3CE485106C}"/>
              </a:ext>
            </a:extLst>
          </p:cNvPr>
          <p:cNvSpPr txBox="1"/>
          <p:nvPr/>
        </p:nvSpPr>
        <p:spPr>
          <a:xfrm>
            <a:off x="4475604" y="4139258"/>
            <a:ext cx="1411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>
                <a:solidFill>
                  <a:schemeClr val="bg1"/>
                </a:solidFill>
              </a:rPr>
              <a:t>Hydrophone</a:t>
            </a:r>
          </a:p>
        </p:txBody>
      </p:sp>
    </p:spTree>
    <p:extLst>
      <p:ext uri="{BB962C8B-B14F-4D97-AF65-F5344CB8AC3E}">
        <p14:creationId xmlns:p14="http://schemas.microsoft.com/office/powerpoint/2010/main" val="39291504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35FE8A-E22A-1A2E-7BD4-5226AE84DE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kern="1200" noProof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Protocol</a:t>
            </a:r>
          </a:p>
        </p:txBody>
      </p:sp>
      <p:pic>
        <p:nvPicPr>
          <p:cNvPr id="10" name="Picture 9" descr="A diagram of a system&#10;&#10;AI-generated content may be incorrect.">
            <a:extLst>
              <a:ext uri="{FF2B5EF4-FFF2-40B4-BE49-F238E27FC236}">
                <a16:creationId xmlns:a16="http://schemas.microsoft.com/office/drawing/2014/main" id="{FEC4C87B-2C9C-9528-F418-36EDFA8DF9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7919" y="643466"/>
            <a:ext cx="6119493" cy="5568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6118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E8E27F-FDB7-5D14-EF69-ADCE981576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405840" y="-532661"/>
            <a:ext cx="8229600" cy="1689281"/>
          </a:xfrm>
        </p:spPr>
        <p:txBody>
          <a:bodyPr/>
          <a:lstStyle/>
          <a:p>
            <a:r>
              <a:rPr lang="da-DK" dirty="0"/>
              <a:t>Transmitter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ACF26E1D-FAC5-5836-24B7-BF8722473D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349" y="946308"/>
            <a:ext cx="3296110" cy="527758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06A6181-DD55-4FAE-169B-76C8CCA290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3041" y="946308"/>
            <a:ext cx="7688647" cy="4714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3078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E3615D-E178-2216-20E0-57C18DB836B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A41017-77A6-E422-713A-2B62C26F539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DK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C96401-A1AF-AB8F-E940-11667AA426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8963"/>
            <a:ext cx="12122870" cy="6856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3269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B5AA4F8-89CF-8693-CA85-F5595B92FE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1228" y="3137647"/>
            <a:ext cx="1351528" cy="133316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4BEC0C0-4B1E-9810-5763-BACE61DFAE50}"/>
              </a:ext>
            </a:extLst>
          </p:cNvPr>
          <p:cNvSpPr txBox="1"/>
          <p:nvPr/>
        </p:nvSpPr>
        <p:spPr>
          <a:xfrm>
            <a:off x="471340" y="254524"/>
            <a:ext cx="44023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3200" dirty="0"/>
              <a:t>Receiver</a:t>
            </a:r>
          </a:p>
        </p:txBody>
      </p:sp>
      <p:sp>
        <p:nvSpPr>
          <p:cNvPr id="9" name="Cloud Callout 8">
            <a:extLst>
              <a:ext uri="{FF2B5EF4-FFF2-40B4-BE49-F238E27FC236}">
                <a16:creationId xmlns:a16="http://schemas.microsoft.com/office/drawing/2014/main" id="{F89ED151-F581-3CBE-F4F6-DA3DC762ED22}"/>
              </a:ext>
            </a:extLst>
          </p:cNvPr>
          <p:cNvSpPr/>
          <p:nvPr/>
        </p:nvSpPr>
        <p:spPr>
          <a:xfrm>
            <a:off x="5962850" y="1219200"/>
            <a:ext cx="2770094" cy="1918447"/>
          </a:xfrm>
          <a:prstGeom prst="cloud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K" dirty="0"/>
              <a:t>Digital Signal Processing is fun!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F03B0D-1586-D7E8-1978-5AA4F9CEC9D2}"/>
              </a:ext>
            </a:extLst>
          </p:cNvPr>
          <p:cNvSpPr txBox="1"/>
          <p:nvPr/>
        </p:nvSpPr>
        <p:spPr>
          <a:xfrm>
            <a:off x="471340" y="1156447"/>
            <a:ext cx="412755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DK" dirty="0"/>
              <a:t>The hydrophone is constantly monitoring pressure differences in the water (acoustic signals)</a:t>
            </a:r>
          </a:p>
          <a:p>
            <a:pPr marL="342900" indent="-342900">
              <a:buFont typeface="+mj-lt"/>
              <a:buAutoNum type="arabicPeriod"/>
            </a:pPr>
            <a:r>
              <a:rPr lang="en-DK" dirty="0">
                <a:sym typeface="Wingdings" pitchFamily="2" charset="2"/>
              </a:rPr>
              <a:t> Converts to electricity </a:t>
            </a:r>
          </a:p>
          <a:p>
            <a:pPr marL="342900" indent="-342900">
              <a:buFont typeface="+mj-lt"/>
              <a:buAutoNum type="arabicPeriod"/>
            </a:pPr>
            <a:r>
              <a:rPr lang="en-DK" dirty="0">
                <a:sym typeface="Wingdings" pitchFamily="2" charset="2"/>
              </a:rPr>
              <a:t> Computer RECORDS a wav file</a:t>
            </a:r>
            <a:endParaRPr lang="en-DK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5A49389-8B7F-7192-A4B6-9721A76D8A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4200" y="4421140"/>
            <a:ext cx="2125915" cy="121766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F8FBC98-A3F8-7553-FEB4-34847AABDB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89347" y="268895"/>
            <a:ext cx="2331313" cy="378319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BEB1DBA-919E-5CA3-817D-A7D8EE59EC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42200" y="5236675"/>
            <a:ext cx="2565400" cy="863600"/>
          </a:xfrm>
          <a:prstGeom prst="rect">
            <a:avLst/>
          </a:prstGeom>
        </p:spPr>
      </p:pic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09A918D3-D6A5-DEC0-64E9-ED3D6A78F3D2}"/>
              </a:ext>
            </a:extLst>
          </p:cNvPr>
          <p:cNvSpPr/>
          <p:nvPr/>
        </p:nvSpPr>
        <p:spPr>
          <a:xfrm>
            <a:off x="9170155" y="5203596"/>
            <a:ext cx="2059460" cy="92975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K" dirty="0"/>
              <a:t>Computer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73D5900-154F-EC2B-C3BB-FAF9CD5CCCBF}"/>
              </a:ext>
            </a:extLst>
          </p:cNvPr>
          <p:cNvCxnSpPr>
            <a:stCxn id="15" idx="3"/>
            <a:endCxn id="16" idx="1"/>
          </p:cNvCxnSpPr>
          <p:nvPr/>
        </p:nvCxnSpPr>
        <p:spPr>
          <a:xfrm>
            <a:off x="4507600" y="5668475"/>
            <a:ext cx="466255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45F8840-7497-294E-A867-322116D204E9}"/>
              </a:ext>
            </a:extLst>
          </p:cNvPr>
          <p:cNvCxnSpPr>
            <a:cxnSpLocks/>
          </p:cNvCxnSpPr>
          <p:nvPr/>
        </p:nvCxnSpPr>
        <p:spPr>
          <a:xfrm flipV="1">
            <a:off x="10144557" y="3985936"/>
            <a:ext cx="128996" cy="121766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35176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1005</TotalTime>
  <Words>227</Words>
  <Application>Microsoft Macintosh PowerPoint</Application>
  <PresentationFormat>Widescreen</PresentationFormat>
  <Paragraphs>49</Paragraphs>
  <Slides>22</Slides>
  <Notes>3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Aptos</vt:lpstr>
      <vt:lpstr>Arial</vt:lpstr>
      <vt:lpstr>Wingdings</vt:lpstr>
      <vt:lpstr>Office Theme</vt:lpstr>
      <vt:lpstr>Testbed for underwater communication</vt:lpstr>
      <vt:lpstr>PowerPoint Presentation</vt:lpstr>
      <vt:lpstr> Project Details</vt:lpstr>
      <vt:lpstr>The Pool</vt:lpstr>
      <vt:lpstr>The Plastic Tank</vt:lpstr>
      <vt:lpstr>Protocol</vt:lpstr>
      <vt:lpstr>Transmitter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Results</vt:lpstr>
      <vt:lpstr>ATTENUATION</vt:lpstr>
      <vt:lpstr>INTERFERENS</vt:lpstr>
      <vt:lpstr>PowerPoint Presentation</vt:lpstr>
      <vt:lpstr>PowerPoint Presentation</vt:lpstr>
      <vt:lpstr>PowerPoint Presentation</vt:lpstr>
      <vt:lpstr>PowerPoint Presentation</vt:lpstr>
      <vt:lpstr>Appendix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Morten Tokkesdal Henriksen</dc:creator>
  <cp:lastModifiedBy>Mathias Rohde Markvardsen</cp:lastModifiedBy>
  <cp:revision>5</cp:revision>
  <dcterms:created xsi:type="dcterms:W3CDTF">2025-03-05T13:03:04Z</dcterms:created>
  <dcterms:modified xsi:type="dcterms:W3CDTF">2025-04-30T07:58:22Z</dcterms:modified>
</cp:coreProperties>
</file>